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4" r:id="rId4"/>
    <p:sldId id="259" r:id="rId5"/>
    <p:sldId id="260" r:id="rId6"/>
    <p:sldId id="261" r:id="rId7"/>
    <p:sldId id="262" r:id="rId8"/>
    <p:sldId id="263" r:id="rId9"/>
    <p:sldId id="277" r:id="rId10"/>
    <p:sldId id="265" r:id="rId11"/>
    <p:sldId id="267" r:id="rId12"/>
    <p:sldId id="273" r:id="rId13"/>
    <p:sldId id="268" r:id="rId14"/>
    <p:sldId id="274" r:id="rId15"/>
    <p:sldId id="275" r:id="rId16"/>
    <p:sldId id="27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1"/>
    <p:restoredTop sz="94683"/>
  </p:normalViewPr>
  <p:slideViewPr>
    <p:cSldViewPr snapToGrid="0" snapToObjects="1">
      <p:cViewPr varScale="1">
        <p:scale>
          <a:sx n="133" d="100"/>
          <a:sy n="133" d="100"/>
        </p:scale>
        <p:origin x="1928" y="4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50A3B5-9AFF-4733-A351-EF0D58CC9E31}"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8FEB08F7-257A-40FF-B35C-361857E13C9F}">
      <dgm:prSet/>
      <dgm:spPr/>
      <dgm:t>
        <a:bodyPr/>
        <a:lstStyle/>
        <a:p>
          <a:r>
            <a:rPr lang="en-US" b="0" dirty="0"/>
            <a:t>Question</a:t>
          </a:r>
          <a:r>
            <a:rPr lang="en-US" dirty="0"/>
            <a:t>: In the rule book, it is written that the judge can follow the handler to verify in the marking of the Object is correct. Should it not be specified that it is a duty for the judge to accompany the handler to the Object?</a:t>
          </a:r>
        </a:p>
      </dgm:t>
    </dgm:pt>
    <dgm:pt modelId="{C67AFA46-3A8D-4431-8837-B27B53143552}" type="parTrans" cxnId="{BF6FE43D-A789-47E2-9818-51B355CCB907}">
      <dgm:prSet/>
      <dgm:spPr/>
      <dgm:t>
        <a:bodyPr/>
        <a:lstStyle/>
        <a:p>
          <a:endParaRPr lang="en-US"/>
        </a:p>
      </dgm:t>
    </dgm:pt>
    <dgm:pt modelId="{F2B402CA-AB31-43A7-B5A0-97A0F6BD534B}" type="sibTrans" cxnId="{BF6FE43D-A789-47E2-9818-51B355CCB907}">
      <dgm:prSet/>
      <dgm:spPr/>
      <dgm:t>
        <a:bodyPr/>
        <a:lstStyle/>
        <a:p>
          <a:endParaRPr lang="en-US"/>
        </a:p>
      </dgm:t>
    </dgm:pt>
    <dgm:pt modelId="{06BBA9C0-2F5C-4CA8-8450-E3382764C70F}">
      <dgm:prSet/>
      <dgm:spPr/>
      <dgm:t>
        <a:bodyPr/>
        <a:lstStyle/>
        <a:p>
          <a:r>
            <a:rPr lang="en-US"/>
            <a:t>Answer: The Judge has to be in a position to be able to see where the object is placed.</a:t>
          </a:r>
        </a:p>
      </dgm:t>
    </dgm:pt>
    <dgm:pt modelId="{FBF03391-34C5-46AF-8AD8-5EF8F54886BF}" type="parTrans" cxnId="{D91684F0-49F2-49F0-B065-4FE860420736}">
      <dgm:prSet/>
      <dgm:spPr/>
      <dgm:t>
        <a:bodyPr/>
        <a:lstStyle/>
        <a:p>
          <a:endParaRPr lang="en-US"/>
        </a:p>
      </dgm:t>
    </dgm:pt>
    <dgm:pt modelId="{9B9D1EC2-0161-42E3-9D2C-4E6FF2422966}" type="sibTrans" cxnId="{D91684F0-49F2-49F0-B065-4FE860420736}">
      <dgm:prSet/>
      <dgm:spPr/>
      <dgm:t>
        <a:bodyPr/>
        <a:lstStyle/>
        <a:p>
          <a:endParaRPr lang="en-US"/>
        </a:p>
      </dgm:t>
    </dgm:pt>
    <dgm:pt modelId="{DF5A06AA-BBD1-F44E-9766-4179CA0923C7}" type="pres">
      <dgm:prSet presAssocID="{E950A3B5-9AFF-4733-A351-EF0D58CC9E31}" presName="linear" presStyleCnt="0">
        <dgm:presLayoutVars>
          <dgm:animLvl val="lvl"/>
          <dgm:resizeHandles val="exact"/>
        </dgm:presLayoutVars>
      </dgm:prSet>
      <dgm:spPr/>
    </dgm:pt>
    <dgm:pt modelId="{61657A60-B236-F140-8C58-E8FA2E31F5A0}" type="pres">
      <dgm:prSet presAssocID="{8FEB08F7-257A-40FF-B35C-361857E13C9F}" presName="parentText" presStyleLbl="node1" presStyleIdx="0" presStyleCnt="2">
        <dgm:presLayoutVars>
          <dgm:chMax val="0"/>
          <dgm:bulletEnabled val="1"/>
        </dgm:presLayoutVars>
      </dgm:prSet>
      <dgm:spPr/>
    </dgm:pt>
    <dgm:pt modelId="{A456A102-E2FB-CE49-9553-BA14D7F4E0A6}" type="pres">
      <dgm:prSet presAssocID="{F2B402CA-AB31-43A7-B5A0-97A0F6BD534B}" presName="spacer" presStyleCnt="0"/>
      <dgm:spPr/>
    </dgm:pt>
    <dgm:pt modelId="{5B64000D-A83F-B14B-979F-3D4E8B6CC239}" type="pres">
      <dgm:prSet presAssocID="{06BBA9C0-2F5C-4CA8-8450-E3382764C70F}" presName="parentText" presStyleLbl="node1" presStyleIdx="1" presStyleCnt="2">
        <dgm:presLayoutVars>
          <dgm:chMax val="0"/>
          <dgm:bulletEnabled val="1"/>
        </dgm:presLayoutVars>
      </dgm:prSet>
      <dgm:spPr/>
    </dgm:pt>
  </dgm:ptLst>
  <dgm:cxnLst>
    <dgm:cxn modelId="{B583700C-9DB9-DE41-A6E3-06DC48FF2B2A}" type="presOf" srcId="{E950A3B5-9AFF-4733-A351-EF0D58CC9E31}" destId="{DF5A06AA-BBD1-F44E-9766-4179CA0923C7}" srcOrd="0" destOrd="0" presId="urn:microsoft.com/office/officeart/2005/8/layout/vList2"/>
    <dgm:cxn modelId="{BF6FE43D-A789-47E2-9818-51B355CCB907}" srcId="{E950A3B5-9AFF-4733-A351-EF0D58CC9E31}" destId="{8FEB08F7-257A-40FF-B35C-361857E13C9F}" srcOrd="0" destOrd="0" parTransId="{C67AFA46-3A8D-4431-8837-B27B53143552}" sibTransId="{F2B402CA-AB31-43A7-B5A0-97A0F6BD534B}"/>
    <dgm:cxn modelId="{16D52D9A-00EA-5044-8178-E95A2C1A83FB}" type="presOf" srcId="{06BBA9C0-2F5C-4CA8-8450-E3382764C70F}" destId="{5B64000D-A83F-B14B-979F-3D4E8B6CC239}" srcOrd="0" destOrd="0" presId="urn:microsoft.com/office/officeart/2005/8/layout/vList2"/>
    <dgm:cxn modelId="{1C8C43B4-9AB1-4442-B021-DD43D96779AE}" type="presOf" srcId="{8FEB08F7-257A-40FF-B35C-361857E13C9F}" destId="{61657A60-B236-F140-8C58-E8FA2E31F5A0}" srcOrd="0" destOrd="0" presId="urn:microsoft.com/office/officeart/2005/8/layout/vList2"/>
    <dgm:cxn modelId="{D91684F0-49F2-49F0-B065-4FE860420736}" srcId="{E950A3B5-9AFF-4733-A351-EF0D58CC9E31}" destId="{06BBA9C0-2F5C-4CA8-8450-E3382764C70F}" srcOrd="1" destOrd="0" parTransId="{FBF03391-34C5-46AF-8AD8-5EF8F54886BF}" sibTransId="{9B9D1EC2-0161-42E3-9D2C-4E6FF2422966}"/>
    <dgm:cxn modelId="{089B4339-F757-5146-9270-76F637E672E7}" type="presParOf" srcId="{DF5A06AA-BBD1-F44E-9766-4179CA0923C7}" destId="{61657A60-B236-F140-8C58-E8FA2E31F5A0}" srcOrd="0" destOrd="0" presId="urn:microsoft.com/office/officeart/2005/8/layout/vList2"/>
    <dgm:cxn modelId="{7055E969-21E9-744F-BF56-0BD9DB2E07C2}" type="presParOf" srcId="{DF5A06AA-BBD1-F44E-9766-4179CA0923C7}" destId="{A456A102-E2FB-CE49-9553-BA14D7F4E0A6}" srcOrd="1" destOrd="0" presId="urn:microsoft.com/office/officeart/2005/8/layout/vList2"/>
    <dgm:cxn modelId="{9D2CB0C5-4A84-2546-9DD2-C5FEDD74EEE5}" type="presParOf" srcId="{DF5A06AA-BBD1-F44E-9766-4179CA0923C7}" destId="{5B64000D-A83F-B14B-979F-3D4E8B6CC23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39E7B2C-1FA9-4486-9AFF-34680BBA84E3}"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34EE0B05-4BB2-4DC9-90B9-80A248C1F5A4}">
      <dgm:prSet custT="1"/>
      <dgm:spPr>
        <a:gradFill rotWithShape="0">
          <a:gsLst>
            <a:gs pos="0">
              <a:srgbClr val="4BACC6">
                <a:hueOff val="0"/>
                <a:satOff val="0"/>
                <a:lumOff val="0"/>
                <a:alphaOff val="0"/>
                <a:tint val="100000"/>
                <a:shade val="100000"/>
                <a:satMod val="130000"/>
              </a:srgbClr>
            </a:gs>
            <a:gs pos="100000">
              <a:srgbClr val="4BACC6">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spcFirstLastPara="0" vert="horz" wrap="square" lIns="87630" tIns="87630" rIns="87630" bIns="87630" numCol="1" spcCol="1270" anchor="ctr" anchorCtr="0"/>
        <a:lstStyle/>
        <a:p>
          <a:r>
            <a:rPr lang="en-US" sz="2500" kern="1200" dirty="0"/>
            <a:t>Question: How is it allowed to use the leash as a help in IGP1 – is it like a x command or?</a:t>
          </a:r>
        </a:p>
      </dgm:t>
    </dgm:pt>
    <dgm:pt modelId="{EB393061-FA60-4863-829B-A9D49CC4FC83}" type="parTrans" cxnId="{8E1384E1-5B6D-4449-B58B-D3799AAD1E06}">
      <dgm:prSet/>
      <dgm:spPr/>
      <dgm:t>
        <a:bodyPr/>
        <a:lstStyle/>
        <a:p>
          <a:endParaRPr lang="en-US"/>
        </a:p>
      </dgm:t>
    </dgm:pt>
    <dgm:pt modelId="{CDCC65D7-6F70-4B3F-8A85-7555FA726162}" type="sibTrans" cxnId="{8E1384E1-5B6D-4449-B58B-D3799AAD1E06}">
      <dgm:prSet/>
      <dgm:spPr/>
      <dgm:t>
        <a:bodyPr/>
        <a:lstStyle/>
        <a:p>
          <a:endParaRPr lang="en-US"/>
        </a:p>
      </dgm:t>
    </dgm:pt>
    <dgm:pt modelId="{F19BB047-617C-49BB-B8F7-769620B2441A}">
      <dgm:prSet custT="1"/>
      <dgm:spPr>
        <a:gradFill rotWithShape="0">
          <a:gsLst>
            <a:gs pos="0">
              <a:srgbClr val="4BACC6">
                <a:hueOff val="-9933876"/>
                <a:satOff val="39811"/>
                <a:lumOff val="8628"/>
                <a:alphaOff val="0"/>
                <a:tint val="100000"/>
                <a:shade val="100000"/>
                <a:satMod val="130000"/>
              </a:srgbClr>
            </a:gs>
            <a:gs pos="100000">
              <a:srgbClr val="4BACC6">
                <a:hueOff val="-9933876"/>
                <a:satOff val="39811"/>
                <a:lumOff val="8628"/>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spcFirstLastPara="0" vert="horz" wrap="square" lIns="87630" tIns="87630" rIns="87630" bIns="87630" numCol="1" spcCol="1270" anchor="ctr" anchorCtr="0"/>
        <a:lstStyle/>
        <a:p>
          <a:pPr marL="0" lvl="0" indent="0" algn="l" defTabSz="1022350">
            <a:lnSpc>
              <a:spcPct val="90000"/>
            </a:lnSpc>
            <a:spcBef>
              <a:spcPct val="0"/>
            </a:spcBef>
            <a:spcAft>
              <a:spcPct val="35000"/>
            </a:spcAft>
            <a:buNone/>
          </a:pPr>
          <a:r>
            <a:rPr lang="en-US" sz="2300" kern="1200" dirty="0"/>
            <a:t>Answer: If you evaluate that the dog will not follow without this help it is like a x command.</a:t>
          </a:r>
          <a:endParaRPr lang="en-US" sz="2300" kern="1200" dirty="0">
            <a:solidFill>
              <a:prstClr val="white"/>
            </a:solidFill>
            <a:latin typeface="Calibri"/>
            <a:ea typeface="+mn-ea"/>
            <a:cs typeface="+mn-cs"/>
          </a:endParaRPr>
        </a:p>
      </dgm:t>
    </dgm:pt>
    <dgm:pt modelId="{88511108-E005-43F6-866C-338D435F10E9}" type="parTrans" cxnId="{C564976F-CE08-424F-B894-A2799C8F4AB9}">
      <dgm:prSet/>
      <dgm:spPr/>
      <dgm:t>
        <a:bodyPr/>
        <a:lstStyle/>
        <a:p>
          <a:endParaRPr lang="en-US"/>
        </a:p>
      </dgm:t>
    </dgm:pt>
    <dgm:pt modelId="{686E5592-260A-4D4F-9F2C-AB2B093B7E9D}" type="sibTrans" cxnId="{C564976F-CE08-424F-B894-A2799C8F4AB9}">
      <dgm:prSet/>
      <dgm:spPr/>
      <dgm:t>
        <a:bodyPr/>
        <a:lstStyle/>
        <a:p>
          <a:endParaRPr lang="en-US"/>
        </a:p>
      </dgm:t>
    </dgm:pt>
    <dgm:pt modelId="{B8427CDD-139D-0444-9BA5-C2DDA439173F}" type="pres">
      <dgm:prSet presAssocID="{839E7B2C-1FA9-4486-9AFF-34680BBA84E3}" presName="linear" presStyleCnt="0">
        <dgm:presLayoutVars>
          <dgm:animLvl val="lvl"/>
          <dgm:resizeHandles val="exact"/>
        </dgm:presLayoutVars>
      </dgm:prSet>
      <dgm:spPr/>
    </dgm:pt>
    <dgm:pt modelId="{46221033-5E59-784B-817C-6D7721115E94}" type="pres">
      <dgm:prSet presAssocID="{34EE0B05-4BB2-4DC9-90B9-80A248C1F5A4}" presName="parentText" presStyleLbl="node1" presStyleIdx="0" presStyleCnt="2">
        <dgm:presLayoutVars>
          <dgm:chMax val="0"/>
          <dgm:bulletEnabled val="1"/>
        </dgm:presLayoutVars>
      </dgm:prSet>
      <dgm:spPr>
        <a:xfrm>
          <a:off x="0" y="116959"/>
          <a:ext cx="5000124" cy="2574000"/>
        </a:xfrm>
        <a:prstGeom prst="roundRect">
          <a:avLst/>
        </a:prstGeom>
      </dgm:spPr>
    </dgm:pt>
    <dgm:pt modelId="{BAFDBD32-1CA6-A241-8AB6-8812FB55CBE3}" type="pres">
      <dgm:prSet presAssocID="{CDCC65D7-6F70-4B3F-8A85-7555FA726162}" presName="spacer" presStyleCnt="0"/>
      <dgm:spPr/>
    </dgm:pt>
    <dgm:pt modelId="{C5FF9C33-889A-E444-B7C1-68C6FC8F9D95}" type="pres">
      <dgm:prSet presAssocID="{F19BB047-617C-49BB-B8F7-769620B2441A}" presName="parentText" presStyleLbl="node1" presStyleIdx="1" presStyleCnt="2">
        <dgm:presLayoutVars>
          <dgm:chMax val="0"/>
          <dgm:bulletEnabled val="1"/>
        </dgm:presLayoutVars>
      </dgm:prSet>
      <dgm:spPr>
        <a:xfrm>
          <a:off x="0" y="2770160"/>
          <a:ext cx="5000124" cy="2606175"/>
        </a:xfrm>
        <a:prstGeom prst="roundRect">
          <a:avLst/>
        </a:prstGeom>
      </dgm:spPr>
    </dgm:pt>
  </dgm:ptLst>
  <dgm:cxnLst>
    <dgm:cxn modelId="{9FEC2015-BFA5-E143-92CC-C667CF1597ED}" type="presOf" srcId="{34EE0B05-4BB2-4DC9-90B9-80A248C1F5A4}" destId="{46221033-5E59-784B-817C-6D7721115E94}" srcOrd="0" destOrd="0" presId="urn:microsoft.com/office/officeart/2005/8/layout/vList2"/>
    <dgm:cxn modelId="{1069A949-5E93-8744-8F9F-36E5E6A84430}" type="presOf" srcId="{839E7B2C-1FA9-4486-9AFF-34680BBA84E3}" destId="{B8427CDD-139D-0444-9BA5-C2DDA439173F}" srcOrd="0" destOrd="0" presId="urn:microsoft.com/office/officeart/2005/8/layout/vList2"/>
    <dgm:cxn modelId="{C564976F-CE08-424F-B894-A2799C8F4AB9}" srcId="{839E7B2C-1FA9-4486-9AFF-34680BBA84E3}" destId="{F19BB047-617C-49BB-B8F7-769620B2441A}" srcOrd="1" destOrd="0" parTransId="{88511108-E005-43F6-866C-338D435F10E9}" sibTransId="{686E5592-260A-4D4F-9F2C-AB2B093B7E9D}"/>
    <dgm:cxn modelId="{4285BFCF-9568-8344-9D4C-F91AB8AAE7D2}" type="presOf" srcId="{F19BB047-617C-49BB-B8F7-769620B2441A}" destId="{C5FF9C33-889A-E444-B7C1-68C6FC8F9D95}" srcOrd="0" destOrd="0" presId="urn:microsoft.com/office/officeart/2005/8/layout/vList2"/>
    <dgm:cxn modelId="{8E1384E1-5B6D-4449-B58B-D3799AAD1E06}" srcId="{839E7B2C-1FA9-4486-9AFF-34680BBA84E3}" destId="{34EE0B05-4BB2-4DC9-90B9-80A248C1F5A4}" srcOrd="0" destOrd="0" parTransId="{EB393061-FA60-4863-829B-A9D49CC4FC83}" sibTransId="{CDCC65D7-6F70-4B3F-8A85-7555FA726162}"/>
    <dgm:cxn modelId="{BD85CCE9-63B4-3442-9175-D84243A04749}" type="presParOf" srcId="{B8427CDD-139D-0444-9BA5-C2DDA439173F}" destId="{46221033-5E59-784B-817C-6D7721115E94}" srcOrd="0" destOrd="0" presId="urn:microsoft.com/office/officeart/2005/8/layout/vList2"/>
    <dgm:cxn modelId="{EC6792EB-6F38-A347-99C3-641B00533594}" type="presParOf" srcId="{B8427CDD-139D-0444-9BA5-C2DDA439173F}" destId="{BAFDBD32-1CA6-A241-8AB6-8812FB55CBE3}" srcOrd="1" destOrd="0" presId="urn:microsoft.com/office/officeart/2005/8/layout/vList2"/>
    <dgm:cxn modelId="{4CEC077B-2B87-7B4A-BE50-65C1B1392E57}" type="presParOf" srcId="{B8427CDD-139D-0444-9BA5-C2DDA439173F}" destId="{C5FF9C33-889A-E444-B7C1-68C6FC8F9D9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39E7B2C-1FA9-4486-9AFF-34680BBA84E3}"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34EE0B05-4BB2-4DC9-90B9-80A248C1F5A4}">
      <dgm:prSet custT="1"/>
      <dgm:spPr>
        <a:gradFill rotWithShape="0">
          <a:gsLst>
            <a:gs pos="0">
              <a:srgbClr val="4BACC6">
                <a:hueOff val="0"/>
                <a:satOff val="0"/>
                <a:lumOff val="0"/>
                <a:alphaOff val="0"/>
                <a:tint val="100000"/>
                <a:shade val="100000"/>
                <a:satMod val="130000"/>
              </a:srgbClr>
            </a:gs>
            <a:gs pos="100000">
              <a:srgbClr val="4BACC6">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spcFirstLastPara="0" vert="horz" wrap="square" lIns="87630" tIns="87630" rIns="87630" bIns="87630" numCol="1" spcCol="1270" anchor="ctr" anchorCtr="0"/>
        <a:lstStyle/>
        <a:p>
          <a:r>
            <a:rPr lang="it-IT" sz="2500" kern="1200" dirty="0" err="1"/>
            <a:t>Question</a:t>
          </a:r>
          <a:r>
            <a:rPr lang="it-IT" sz="2500" kern="1200" dirty="0"/>
            <a:t>: </a:t>
          </a:r>
          <a:r>
            <a:rPr lang="it-IT" sz="2500" kern="1200" dirty="0" err="1"/>
            <a:t>Clarify</a:t>
          </a:r>
          <a:r>
            <a:rPr lang="it-IT" sz="2500" kern="1200" dirty="0"/>
            <a:t> </a:t>
          </a:r>
          <a:r>
            <a:rPr lang="it-IT" sz="2500" kern="1200" dirty="0" err="1"/>
            <a:t>that</a:t>
          </a:r>
          <a:r>
            <a:rPr lang="it-IT" sz="2500" kern="1200" dirty="0"/>
            <a:t> a short pause </a:t>
          </a:r>
          <a:r>
            <a:rPr lang="it-IT" sz="2500" kern="1200" dirty="0" err="1"/>
            <a:t>is</a:t>
          </a:r>
          <a:r>
            <a:rPr lang="it-IT" sz="2500" kern="1200" dirty="0"/>
            <a:t> </a:t>
          </a:r>
          <a:r>
            <a:rPr lang="it-IT" sz="2500" kern="1200" dirty="0" err="1"/>
            <a:t>required</a:t>
          </a:r>
          <a:r>
            <a:rPr lang="it-IT" sz="2500" kern="1200" dirty="0"/>
            <a:t> </a:t>
          </a:r>
          <a:r>
            <a:rPr lang="it-IT" sz="2500" kern="1200" dirty="0" err="1"/>
            <a:t>before</a:t>
          </a:r>
          <a:r>
            <a:rPr lang="it-IT" sz="2500" kern="1200" dirty="0"/>
            <a:t> the </a:t>
          </a:r>
          <a:r>
            <a:rPr lang="it-IT" sz="2500" kern="1200" dirty="0" err="1"/>
            <a:t>handler</a:t>
          </a:r>
          <a:r>
            <a:rPr lang="it-IT" sz="2500" kern="1200" dirty="0"/>
            <a:t> </a:t>
          </a:r>
          <a:r>
            <a:rPr lang="it-IT" sz="2500" kern="1200" dirty="0" err="1"/>
            <a:t>gives</a:t>
          </a:r>
          <a:r>
            <a:rPr lang="it-IT" sz="2500" kern="1200" dirty="0"/>
            <a:t> the dog the </a:t>
          </a:r>
          <a:r>
            <a:rPr lang="it-IT" sz="2500" kern="1200" dirty="0" err="1"/>
            <a:t>sit</a:t>
          </a:r>
          <a:r>
            <a:rPr lang="it-IT" sz="2500" kern="1200" dirty="0"/>
            <a:t> </a:t>
          </a:r>
          <a:r>
            <a:rPr lang="it-IT" sz="2500" kern="1200" dirty="0" err="1"/>
            <a:t>command</a:t>
          </a:r>
          <a:r>
            <a:rPr lang="it-IT" sz="2500" kern="1200" dirty="0"/>
            <a:t> </a:t>
          </a:r>
          <a:r>
            <a:rPr lang="it-IT" sz="2500" kern="1200" dirty="0" err="1"/>
            <a:t>during</a:t>
          </a:r>
          <a:r>
            <a:rPr lang="it-IT" sz="2500" kern="1200" dirty="0"/>
            <a:t> the </a:t>
          </a:r>
          <a:r>
            <a:rPr lang="it-IT" sz="2500" kern="1200" dirty="0" err="1"/>
            <a:t>guard</a:t>
          </a:r>
          <a:r>
            <a:rPr lang="it-IT" sz="2500" kern="1200" dirty="0"/>
            <a:t> </a:t>
          </a:r>
          <a:r>
            <a:rPr lang="it-IT" sz="2500" kern="1200" dirty="0" err="1"/>
            <a:t>phase</a:t>
          </a:r>
          <a:r>
            <a:rPr lang="it-IT" sz="2500" kern="1200" dirty="0"/>
            <a:t>.</a:t>
          </a:r>
          <a:endParaRPr lang="en-US" sz="2500" kern="1200" dirty="0"/>
        </a:p>
      </dgm:t>
    </dgm:pt>
    <dgm:pt modelId="{EB393061-FA60-4863-829B-A9D49CC4FC83}" type="parTrans" cxnId="{8E1384E1-5B6D-4449-B58B-D3799AAD1E06}">
      <dgm:prSet/>
      <dgm:spPr/>
      <dgm:t>
        <a:bodyPr/>
        <a:lstStyle/>
        <a:p>
          <a:endParaRPr lang="en-US"/>
        </a:p>
      </dgm:t>
    </dgm:pt>
    <dgm:pt modelId="{CDCC65D7-6F70-4B3F-8A85-7555FA726162}" type="sibTrans" cxnId="{8E1384E1-5B6D-4449-B58B-D3799AAD1E06}">
      <dgm:prSet/>
      <dgm:spPr/>
      <dgm:t>
        <a:bodyPr/>
        <a:lstStyle/>
        <a:p>
          <a:endParaRPr lang="en-US"/>
        </a:p>
      </dgm:t>
    </dgm:pt>
    <dgm:pt modelId="{F19BB047-617C-49BB-B8F7-769620B2441A}">
      <dgm:prSet custT="1"/>
      <dgm:spPr>
        <a:gradFill rotWithShape="0">
          <a:gsLst>
            <a:gs pos="0">
              <a:srgbClr val="4BACC6">
                <a:hueOff val="-9933876"/>
                <a:satOff val="39811"/>
                <a:lumOff val="8628"/>
                <a:alphaOff val="0"/>
                <a:tint val="100000"/>
                <a:shade val="100000"/>
                <a:satMod val="130000"/>
              </a:srgbClr>
            </a:gs>
            <a:gs pos="100000">
              <a:srgbClr val="4BACC6">
                <a:hueOff val="-9933876"/>
                <a:satOff val="39811"/>
                <a:lumOff val="8628"/>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spcFirstLastPara="0" vert="horz" wrap="square" lIns="87630" tIns="87630" rIns="87630" bIns="87630" numCol="1" spcCol="1270" anchor="ctr" anchorCtr="0"/>
        <a:lstStyle/>
        <a:p>
          <a:pPr marL="0" lvl="0" indent="0" algn="l" defTabSz="1022350">
            <a:lnSpc>
              <a:spcPct val="90000"/>
            </a:lnSpc>
            <a:spcBef>
              <a:spcPct val="0"/>
            </a:spcBef>
            <a:spcAft>
              <a:spcPct val="35000"/>
            </a:spcAft>
            <a:buNone/>
          </a:pPr>
          <a:r>
            <a:rPr lang="it-IT" sz="2300" kern="1200" dirty="0" err="1"/>
            <a:t>Answer</a:t>
          </a:r>
          <a:r>
            <a:rPr lang="it-IT" sz="2300" kern="1200" dirty="0"/>
            <a:t>: The dog Handler must show the </a:t>
          </a:r>
          <a:r>
            <a:rPr lang="it-IT" sz="2300" kern="1200" dirty="0" err="1"/>
            <a:t>active</a:t>
          </a:r>
          <a:r>
            <a:rPr lang="it-IT" sz="2300" kern="1200" dirty="0"/>
            <a:t> </a:t>
          </a:r>
          <a:r>
            <a:rPr lang="it-IT" sz="2300" kern="1200" dirty="0" err="1"/>
            <a:t>guarding</a:t>
          </a:r>
          <a:r>
            <a:rPr lang="it-IT" sz="2300" kern="1200" dirty="0"/>
            <a:t> </a:t>
          </a:r>
          <a:r>
            <a:rPr lang="it-IT" sz="2300" kern="1200" dirty="0" err="1"/>
            <a:t>phase</a:t>
          </a:r>
          <a:r>
            <a:rPr lang="it-IT" sz="2300" kern="1200" dirty="0"/>
            <a:t> </a:t>
          </a:r>
          <a:r>
            <a:rPr lang="it-IT" sz="2300" kern="1200" dirty="0" err="1"/>
            <a:t>before</a:t>
          </a:r>
          <a:r>
            <a:rPr lang="it-IT" sz="2300" kern="1200" dirty="0"/>
            <a:t> giving the </a:t>
          </a:r>
          <a:r>
            <a:rPr lang="it-IT" sz="2300" kern="1200" dirty="0" err="1"/>
            <a:t>command</a:t>
          </a:r>
          <a:r>
            <a:rPr lang="it-IT" sz="2300" kern="1200" dirty="0"/>
            <a:t> for </a:t>
          </a:r>
          <a:r>
            <a:rPr lang="it-IT" sz="2300" kern="1200" dirty="0" err="1"/>
            <a:t>sit</a:t>
          </a:r>
          <a:r>
            <a:rPr lang="it-IT" sz="2300" kern="1200" dirty="0"/>
            <a:t>. </a:t>
          </a:r>
          <a:r>
            <a:rPr lang="it-IT" sz="2300" kern="1200" dirty="0" err="1"/>
            <a:t>Approx</a:t>
          </a:r>
          <a:r>
            <a:rPr lang="it-IT" sz="2300" kern="1200" dirty="0"/>
            <a:t>. 3 sec standing </a:t>
          </a:r>
          <a:r>
            <a:rPr lang="it-IT" sz="2300" kern="1200" dirty="0" err="1"/>
            <a:t>beside</a:t>
          </a:r>
          <a:r>
            <a:rPr lang="it-IT" sz="2300" kern="1200" dirty="0"/>
            <a:t> the dog </a:t>
          </a:r>
          <a:r>
            <a:rPr lang="it-IT" sz="2300" kern="1200" dirty="0" err="1"/>
            <a:t>before</a:t>
          </a:r>
          <a:r>
            <a:rPr lang="it-IT" sz="2300" kern="1200" dirty="0"/>
            <a:t> the </a:t>
          </a:r>
          <a:r>
            <a:rPr lang="it-IT" sz="2300" kern="1200" dirty="0" err="1"/>
            <a:t>command</a:t>
          </a:r>
          <a:r>
            <a:rPr lang="it-IT" sz="2300" kern="1200" dirty="0"/>
            <a:t>. The Handler </a:t>
          </a:r>
          <a:r>
            <a:rPr lang="it-IT" sz="2300" kern="1200" dirty="0" err="1"/>
            <a:t>is</a:t>
          </a:r>
          <a:r>
            <a:rPr lang="it-IT" sz="2300" kern="1200" dirty="0"/>
            <a:t> </a:t>
          </a:r>
          <a:r>
            <a:rPr lang="it-IT" sz="2300" kern="1200" dirty="0" err="1"/>
            <a:t>not</a:t>
          </a:r>
          <a:r>
            <a:rPr lang="it-IT" sz="2300" kern="1200" dirty="0"/>
            <a:t> </a:t>
          </a:r>
          <a:r>
            <a:rPr lang="it-IT" sz="2300" kern="1200" dirty="0" err="1"/>
            <a:t>allowed</a:t>
          </a:r>
          <a:r>
            <a:rPr lang="it-IT" sz="2300" kern="1200" dirty="0"/>
            <a:t> to touch the dog with the </a:t>
          </a:r>
          <a:r>
            <a:rPr lang="it-IT" sz="2300" kern="1200" dirty="0" err="1"/>
            <a:t>legs</a:t>
          </a:r>
          <a:r>
            <a:rPr lang="it-IT" sz="2300" kern="1200" dirty="0"/>
            <a:t>.</a:t>
          </a:r>
          <a:endParaRPr lang="en-US" sz="2300" kern="1200" dirty="0">
            <a:solidFill>
              <a:prstClr val="white"/>
            </a:solidFill>
            <a:latin typeface="Calibri"/>
            <a:ea typeface="+mn-ea"/>
            <a:cs typeface="+mn-cs"/>
          </a:endParaRPr>
        </a:p>
      </dgm:t>
    </dgm:pt>
    <dgm:pt modelId="{88511108-E005-43F6-866C-338D435F10E9}" type="parTrans" cxnId="{C564976F-CE08-424F-B894-A2799C8F4AB9}">
      <dgm:prSet/>
      <dgm:spPr/>
      <dgm:t>
        <a:bodyPr/>
        <a:lstStyle/>
        <a:p>
          <a:endParaRPr lang="en-US"/>
        </a:p>
      </dgm:t>
    </dgm:pt>
    <dgm:pt modelId="{686E5592-260A-4D4F-9F2C-AB2B093B7E9D}" type="sibTrans" cxnId="{C564976F-CE08-424F-B894-A2799C8F4AB9}">
      <dgm:prSet/>
      <dgm:spPr/>
      <dgm:t>
        <a:bodyPr/>
        <a:lstStyle/>
        <a:p>
          <a:endParaRPr lang="en-US"/>
        </a:p>
      </dgm:t>
    </dgm:pt>
    <dgm:pt modelId="{B8427CDD-139D-0444-9BA5-C2DDA439173F}" type="pres">
      <dgm:prSet presAssocID="{839E7B2C-1FA9-4486-9AFF-34680BBA84E3}" presName="linear" presStyleCnt="0">
        <dgm:presLayoutVars>
          <dgm:animLvl val="lvl"/>
          <dgm:resizeHandles val="exact"/>
        </dgm:presLayoutVars>
      </dgm:prSet>
      <dgm:spPr/>
    </dgm:pt>
    <dgm:pt modelId="{46221033-5E59-784B-817C-6D7721115E94}" type="pres">
      <dgm:prSet presAssocID="{34EE0B05-4BB2-4DC9-90B9-80A248C1F5A4}" presName="parentText" presStyleLbl="node1" presStyleIdx="0" presStyleCnt="2">
        <dgm:presLayoutVars>
          <dgm:chMax val="0"/>
          <dgm:bulletEnabled val="1"/>
        </dgm:presLayoutVars>
      </dgm:prSet>
      <dgm:spPr>
        <a:xfrm>
          <a:off x="0" y="116959"/>
          <a:ext cx="5000124" cy="2574000"/>
        </a:xfrm>
        <a:prstGeom prst="roundRect">
          <a:avLst/>
        </a:prstGeom>
      </dgm:spPr>
    </dgm:pt>
    <dgm:pt modelId="{BAFDBD32-1CA6-A241-8AB6-8812FB55CBE3}" type="pres">
      <dgm:prSet presAssocID="{CDCC65D7-6F70-4B3F-8A85-7555FA726162}" presName="spacer" presStyleCnt="0"/>
      <dgm:spPr/>
    </dgm:pt>
    <dgm:pt modelId="{C5FF9C33-889A-E444-B7C1-68C6FC8F9D95}" type="pres">
      <dgm:prSet presAssocID="{F19BB047-617C-49BB-B8F7-769620B2441A}" presName="parentText" presStyleLbl="node1" presStyleIdx="1" presStyleCnt="2">
        <dgm:presLayoutVars>
          <dgm:chMax val="0"/>
          <dgm:bulletEnabled val="1"/>
        </dgm:presLayoutVars>
      </dgm:prSet>
      <dgm:spPr>
        <a:xfrm>
          <a:off x="0" y="2770160"/>
          <a:ext cx="5000124" cy="2606175"/>
        </a:xfrm>
        <a:prstGeom prst="roundRect">
          <a:avLst/>
        </a:prstGeom>
      </dgm:spPr>
    </dgm:pt>
  </dgm:ptLst>
  <dgm:cxnLst>
    <dgm:cxn modelId="{9FEC2015-BFA5-E143-92CC-C667CF1597ED}" type="presOf" srcId="{34EE0B05-4BB2-4DC9-90B9-80A248C1F5A4}" destId="{46221033-5E59-784B-817C-6D7721115E94}" srcOrd="0" destOrd="0" presId="urn:microsoft.com/office/officeart/2005/8/layout/vList2"/>
    <dgm:cxn modelId="{1069A949-5E93-8744-8F9F-36E5E6A84430}" type="presOf" srcId="{839E7B2C-1FA9-4486-9AFF-34680BBA84E3}" destId="{B8427CDD-139D-0444-9BA5-C2DDA439173F}" srcOrd="0" destOrd="0" presId="urn:microsoft.com/office/officeart/2005/8/layout/vList2"/>
    <dgm:cxn modelId="{C564976F-CE08-424F-B894-A2799C8F4AB9}" srcId="{839E7B2C-1FA9-4486-9AFF-34680BBA84E3}" destId="{F19BB047-617C-49BB-B8F7-769620B2441A}" srcOrd="1" destOrd="0" parTransId="{88511108-E005-43F6-866C-338D435F10E9}" sibTransId="{686E5592-260A-4D4F-9F2C-AB2B093B7E9D}"/>
    <dgm:cxn modelId="{4285BFCF-9568-8344-9D4C-F91AB8AAE7D2}" type="presOf" srcId="{F19BB047-617C-49BB-B8F7-769620B2441A}" destId="{C5FF9C33-889A-E444-B7C1-68C6FC8F9D95}" srcOrd="0" destOrd="0" presId="urn:microsoft.com/office/officeart/2005/8/layout/vList2"/>
    <dgm:cxn modelId="{8E1384E1-5B6D-4449-B58B-D3799AAD1E06}" srcId="{839E7B2C-1FA9-4486-9AFF-34680BBA84E3}" destId="{34EE0B05-4BB2-4DC9-90B9-80A248C1F5A4}" srcOrd="0" destOrd="0" parTransId="{EB393061-FA60-4863-829B-A9D49CC4FC83}" sibTransId="{CDCC65D7-6F70-4B3F-8A85-7555FA726162}"/>
    <dgm:cxn modelId="{BD85CCE9-63B4-3442-9175-D84243A04749}" type="presParOf" srcId="{B8427CDD-139D-0444-9BA5-C2DDA439173F}" destId="{46221033-5E59-784B-817C-6D7721115E94}" srcOrd="0" destOrd="0" presId="urn:microsoft.com/office/officeart/2005/8/layout/vList2"/>
    <dgm:cxn modelId="{EC6792EB-6F38-A347-99C3-641B00533594}" type="presParOf" srcId="{B8427CDD-139D-0444-9BA5-C2DDA439173F}" destId="{BAFDBD32-1CA6-A241-8AB6-8812FB55CBE3}" srcOrd="1" destOrd="0" presId="urn:microsoft.com/office/officeart/2005/8/layout/vList2"/>
    <dgm:cxn modelId="{4CEC077B-2B87-7B4A-BE50-65C1B1392E57}" type="presParOf" srcId="{B8427CDD-139D-0444-9BA5-C2DDA439173F}" destId="{C5FF9C33-889A-E444-B7C1-68C6FC8F9D9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6F403F-5C05-438E-B1B7-DC97E771ED5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668065C-BC10-44D6-A9A6-71640653C249}">
      <dgm:prSet/>
      <dgm:spPr>
        <a:gradFill rotWithShape="0">
          <a:gsLst>
            <a:gs pos="0">
              <a:srgbClr val="4BACC6">
                <a:hueOff val="0"/>
                <a:satOff val="0"/>
                <a:lumOff val="0"/>
                <a:alphaOff val="0"/>
                <a:tint val="100000"/>
                <a:shade val="100000"/>
                <a:satMod val="130000"/>
              </a:srgbClr>
            </a:gs>
            <a:gs pos="100000">
              <a:srgbClr val="4BACC6">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spcFirstLastPara="0" vert="horz" wrap="square" lIns="87630" tIns="87630" rIns="87630" bIns="87630" numCol="1" spcCol="1270" anchor="ctr" anchorCtr="0"/>
        <a:lstStyle/>
        <a:p>
          <a:r>
            <a:rPr lang="en-US" dirty="0"/>
            <a:t>Question: Earlier we had description about not putting the dog down before the Flag but only sit or stay – did we miss something or did it change?</a:t>
          </a:r>
        </a:p>
      </dgm:t>
    </dgm:pt>
    <dgm:pt modelId="{803A89DB-503C-43C6-A459-60EAB44A6B2E}" type="parTrans" cxnId="{53B3A28A-B0A8-4F36-9DED-54E6160EB5D4}">
      <dgm:prSet/>
      <dgm:spPr/>
      <dgm:t>
        <a:bodyPr/>
        <a:lstStyle/>
        <a:p>
          <a:endParaRPr lang="en-US"/>
        </a:p>
      </dgm:t>
    </dgm:pt>
    <dgm:pt modelId="{DC2E08EE-77A1-4C8E-98B1-72FE0D187DC4}" type="sibTrans" cxnId="{53B3A28A-B0A8-4F36-9DED-54E6160EB5D4}">
      <dgm:prSet/>
      <dgm:spPr/>
      <dgm:t>
        <a:bodyPr/>
        <a:lstStyle/>
        <a:p>
          <a:endParaRPr lang="en-US"/>
        </a:p>
      </dgm:t>
    </dgm:pt>
    <dgm:pt modelId="{059250F7-E550-44C5-B1F8-35D6D08B5174}">
      <dgm:prSet custT="1"/>
      <dgm:spPr>
        <a:gradFill rotWithShape="0">
          <a:gsLst>
            <a:gs pos="0">
              <a:srgbClr val="4BACC6">
                <a:hueOff val="-9933876"/>
                <a:satOff val="39811"/>
                <a:lumOff val="8628"/>
                <a:alphaOff val="0"/>
                <a:tint val="100000"/>
                <a:shade val="100000"/>
                <a:satMod val="130000"/>
              </a:srgbClr>
            </a:gs>
            <a:gs pos="100000">
              <a:srgbClr val="4BACC6">
                <a:hueOff val="-9933876"/>
                <a:satOff val="39811"/>
                <a:lumOff val="8628"/>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spcFirstLastPara="0" vert="horz" wrap="square" lIns="87630" tIns="87630" rIns="87630" bIns="87630" numCol="1" spcCol="1270" anchor="ctr" anchorCtr="0"/>
        <a:lstStyle/>
        <a:p>
          <a:pPr marL="0" lvl="0" indent="0" algn="l" defTabSz="1022350">
            <a:lnSpc>
              <a:spcPct val="90000"/>
            </a:lnSpc>
            <a:spcBef>
              <a:spcPct val="0"/>
            </a:spcBef>
            <a:spcAft>
              <a:spcPct val="35000"/>
            </a:spcAft>
            <a:buNone/>
          </a:pPr>
          <a:r>
            <a:rPr lang="en-US" sz="2300" kern="1200">
              <a:solidFill>
                <a:prstClr val="white"/>
              </a:solidFill>
              <a:latin typeface="Calibri"/>
              <a:ea typeface="+mn-ea"/>
              <a:cs typeface="+mn-cs"/>
            </a:rPr>
            <a:t>Answer: It is allowed.</a:t>
          </a:r>
        </a:p>
      </dgm:t>
    </dgm:pt>
    <dgm:pt modelId="{BA2E0716-1113-49A4-B90E-DFF273899E82}" type="parTrans" cxnId="{CE0DFCF1-2BC4-44D1-B352-70ECBCDE36F2}">
      <dgm:prSet/>
      <dgm:spPr/>
      <dgm:t>
        <a:bodyPr/>
        <a:lstStyle/>
        <a:p>
          <a:endParaRPr lang="en-US"/>
        </a:p>
      </dgm:t>
    </dgm:pt>
    <dgm:pt modelId="{407410BA-EDFC-401A-A64F-B14DAE647CB9}" type="sibTrans" cxnId="{CE0DFCF1-2BC4-44D1-B352-70ECBCDE36F2}">
      <dgm:prSet/>
      <dgm:spPr/>
      <dgm:t>
        <a:bodyPr/>
        <a:lstStyle/>
        <a:p>
          <a:endParaRPr lang="en-US"/>
        </a:p>
      </dgm:t>
    </dgm:pt>
    <dgm:pt modelId="{FF85D31B-F694-7E49-B536-C6CCD044526B}" type="pres">
      <dgm:prSet presAssocID="{7D6F403F-5C05-438E-B1B7-DC97E771ED5E}" presName="linear" presStyleCnt="0">
        <dgm:presLayoutVars>
          <dgm:animLvl val="lvl"/>
          <dgm:resizeHandles val="exact"/>
        </dgm:presLayoutVars>
      </dgm:prSet>
      <dgm:spPr/>
    </dgm:pt>
    <dgm:pt modelId="{3BEE5AE6-4EB2-CE45-B90C-D2F4A72A7A5A}" type="pres">
      <dgm:prSet presAssocID="{4668065C-BC10-44D6-A9A6-71640653C249}" presName="parentText" presStyleLbl="node1" presStyleIdx="0" presStyleCnt="2">
        <dgm:presLayoutVars>
          <dgm:chMax val="0"/>
          <dgm:bulletEnabled val="1"/>
        </dgm:presLayoutVars>
      </dgm:prSet>
      <dgm:spPr>
        <a:xfrm>
          <a:off x="0" y="350419"/>
          <a:ext cx="5000124" cy="2337660"/>
        </a:xfrm>
        <a:prstGeom prst="roundRect">
          <a:avLst/>
        </a:prstGeom>
      </dgm:spPr>
    </dgm:pt>
    <dgm:pt modelId="{001C8357-D7BF-134A-999C-609EB6A95679}" type="pres">
      <dgm:prSet presAssocID="{DC2E08EE-77A1-4C8E-98B1-72FE0D187DC4}" presName="spacer" presStyleCnt="0"/>
      <dgm:spPr/>
    </dgm:pt>
    <dgm:pt modelId="{F8A4D5C0-B641-D742-8ADA-06886CE8B516}" type="pres">
      <dgm:prSet presAssocID="{059250F7-E550-44C5-B1F8-35D6D08B5174}" presName="parentText" presStyleLbl="node1" presStyleIdx="1" presStyleCnt="2">
        <dgm:presLayoutVars>
          <dgm:chMax val="0"/>
          <dgm:bulletEnabled val="1"/>
        </dgm:presLayoutVars>
      </dgm:prSet>
      <dgm:spPr>
        <a:xfrm>
          <a:off x="0" y="2765839"/>
          <a:ext cx="5000124" cy="2337660"/>
        </a:xfrm>
        <a:prstGeom prst="roundRect">
          <a:avLst/>
        </a:prstGeom>
      </dgm:spPr>
    </dgm:pt>
  </dgm:ptLst>
  <dgm:cxnLst>
    <dgm:cxn modelId="{53B3A28A-B0A8-4F36-9DED-54E6160EB5D4}" srcId="{7D6F403F-5C05-438E-B1B7-DC97E771ED5E}" destId="{4668065C-BC10-44D6-A9A6-71640653C249}" srcOrd="0" destOrd="0" parTransId="{803A89DB-503C-43C6-A459-60EAB44A6B2E}" sibTransId="{DC2E08EE-77A1-4C8E-98B1-72FE0D187DC4}"/>
    <dgm:cxn modelId="{2161AFC1-EE64-9B45-A70E-2506BA897251}" type="presOf" srcId="{7D6F403F-5C05-438E-B1B7-DC97E771ED5E}" destId="{FF85D31B-F694-7E49-B536-C6CCD044526B}" srcOrd="0" destOrd="0" presId="urn:microsoft.com/office/officeart/2005/8/layout/vList2"/>
    <dgm:cxn modelId="{9B3093E6-B0A2-FB47-87B6-32A1C507340C}" type="presOf" srcId="{059250F7-E550-44C5-B1F8-35D6D08B5174}" destId="{F8A4D5C0-B641-D742-8ADA-06886CE8B516}" srcOrd="0" destOrd="0" presId="urn:microsoft.com/office/officeart/2005/8/layout/vList2"/>
    <dgm:cxn modelId="{CE0DFCF1-2BC4-44D1-B352-70ECBCDE36F2}" srcId="{7D6F403F-5C05-438E-B1B7-DC97E771ED5E}" destId="{059250F7-E550-44C5-B1F8-35D6D08B5174}" srcOrd="1" destOrd="0" parTransId="{BA2E0716-1113-49A4-B90E-DFF273899E82}" sibTransId="{407410BA-EDFC-401A-A64F-B14DAE647CB9}"/>
    <dgm:cxn modelId="{DE1FF2FF-5FD7-B24E-9AD2-8A532A71A804}" type="presOf" srcId="{4668065C-BC10-44D6-A9A6-71640653C249}" destId="{3BEE5AE6-4EB2-CE45-B90C-D2F4A72A7A5A}" srcOrd="0" destOrd="0" presId="urn:microsoft.com/office/officeart/2005/8/layout/vList2"/>
    <dgm:cxn modelId="{B45DE090-E0DD-CD45-995D-8F0B70255BA3}" type="presParOf" srcId="{FF85D31B-F694-7E49-B536-C6CCD044526B}" destId="{3BEE5AE6-4EB2-CE45-B90C-D2F4A72A7A5A}" srcOrd="0" destOrd="0" presId="urn:microsoft.com/office/officeart/2005/8/layout/vList2"/>
    <dgm:cxn modelId="{F04BD21E-099E-6140-A97B-0F34E81CB65D}" type="presParOf" srcId="{FF85D31B-F694-7E49-B536-C6CCD044526B}" destId="{001C8357-D7BF-134A-999C-609EB6A95679}" srcOrd="1" destOrd="0" presId="urn:microsoft.com/office/officeart/2005/8/layout/vList2"/>
    <dgm:cxn modelId="{6390F31A-4454-EE45-9150-4B6569DB4DA7}" type="presParOf" srcId="{FF85D31B-F694-7E49-B536-C6CCD044526B}" destId="{F8A4D5C0-B641-D742-8ADA-06886CE8B51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9AC2BA-9D09-4E2A-B132-F3551828A918}"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42E08992-ECDB-4DD0-9371-217FADD0F8BA}">
      <dgm:prSet/>
      <dgm:spPr/>
      <dgm:t>
        <a:bodyPr/>
        <a:lstStyle/>
        <a:p>
          <a:r>
            <a:rPr lang="en-US"/>
            <a:t>Question: Several questions where the dog must start searching after finding the object if the dog retrieves the object.</a:t>
          </a:r>
        </a:p>
      </dgm:t>
    </dgm:pt>
    <dgm:pt modelId="{F5AA843E-8110-45CA-B6F2-BDAEEAEED96C}" type="parTrans" cxnId="{93EED295-F62E-4345-8189-D70CF103E8A3}">
      <dgm:prSet/>
      <dgm:spPr/>
      <dgm:t>
        <a:bodyPr/>
        <a:lstStyle/>
        <a:p>
          <a:endParaRPr lang="en-US"/>
        </a:p>
      </dgm:t>
    </dgm:pt>
    <dgm:pt modelId="{B435AE7B-FAFD-44CD-876E-9BDCFE2E3623}" type="sibTrans" cxnId="{93EED295-F62E-4345-8189-D70CF103E8A3}">
      <dgm:prSet/>
      <dgm:spPr/>
      <dgm:t>
        <a:bodyPr/>
        <a:lstStyle/>
        <a:p>
          <a:endParaRPr lang="en-US"/>
        </a:p>
      </dgm:t>
    </dgm:pt>
    <dgm:pt modelId="{D3EFFF59-A8F7-4B13-9670-6BCD858C1251}">
      <dgm:prSet/>
      <dgm:spPr/>
      <dgm:t>
        <a:bodyPr/>
        <a:lstStyle/>
        <a:p>
          <a:r>
            <a:rPr lang="en-US"/>
            <a:t>Answer: The dog must start the search where he leaves the object by the Handler.</a:t>
          </a:r>
        </a:p>
      </dgm:t>
    </dgm:pt>
    <dgm:pt modelId="{599BEA9D-CED5-452C-88D1-7B44A8BB05BE}" type="parTrans" cxnId="{F2A0223B-3747-4E27-A323-320B29360117}">
      <dgm:prSet/>
      <dgm:spPr/>
      <dgm:t>
        <a:bodyPr/>
        <a:lstStyle/>
        <a:p>
          <a:endParaRPr lang="en-US"/>
        </a:p>
      </dgm:t>
    </dgm:pt>
    <dgm:pt modelId="{2D11BE33-60F9-4DA6-8F17-9ACEB81CAA21}" type="sibTrans" cxnId="{F2A0223B-3747-4E27-A323-320B29360117}">
      <dgm:prSet/>
      <dgm:spPr/>
      <dgm:t>
        <a:bodyPr/>
        <a:lstStyle/>
        <a:p>
          <a:endParaRPr lang="en-US"/>
        </a:p>
      </dgm:t>
    </dgm:pt>
    <dgm:pt modelId="{8BE92857-14AC-A74F-9B94-8EB6C2692017}" type="pres">
      <dgm:prSet presAssocID="{D39AC2BA-9D09-4E2A-B132-F3551828A918}" presName="linear" presStyleCnt="0">
        <dgm:presLayoutVars>
          <dgm:animLvl val="lvl"/>
          <dgm:resizeHandles val="exact"/>
        </dgm:presLayoutVars>
      </dgm:prSet>
      <dgm:spPr/>
    </dgm:pt>
    <dgm:pt modelId="{8839C8BE-7975-3C44-8F84-5039C8B06EDA}" type="pres">
      <dgm:prSet presAssocID="{42E08992-ECDB-4DD0-9371-217FADD0F8BA}" presName="parentText" presStyleLbl="node1" presStyleIdx="0" presStyleCnt="2">
        <dgm:presLayoutVars>
          <dgm:chMax val="0"/>
          <dgm:bulletEnabled val="1"/>
        </dgm:presLayoutVars>
      </dgm:prSet>
      <dgm:spPr/>
    </dgm:pt>
    <dgm:pt modelId="{E6FA5D11-76D7-F54C-A428-D53A90F19C9D}" type="pres">
      <dgm:prSet presAssocID="{B435AE7B-FAFD-44CD-876E-9BDCFE2E3623}" presName="spacer" presStyleCnt="0"/>
      <dgm:spPr/>
    </dgm:pt>
    <dgm:pt modelId="{9BAD6BE9-1B38-FF41-9B53-F8B4BB9959F1}" type="pres">
      <dgm:prSet presAssocID="{D3EFFF59-A8F7-4B13-9670-6BCD858C1251}" presName="parentText" presStyleLbl="node1" presStyleIdx="1" presStyleCnt="2">
        <dgm:presLayoutVars>
          <dgm:chMax val="0"/>
          <dgm:bulletEnabled val="1"/>
        </dgm:presLayoutVars>
      </dgm:prSet>
      <dgm:spPr/>
    </dgm:pt>
  </dgm:ptLst>
  <dgm:cxnLst>
    <dgm:cxn modelId="{20A43C02-FF20-0D4E-9129-7AF65DACEE5A}" type="presOf" srcId="{42E08992-ECDB-4DD0-9371-217FADD0F8BA}" destId="{8839C8BE-7975-3C44-8F84-5039C8B06EDA}" srcOrd="0" destOrd="0" presId="urn:microsoft.com/office/officeart/2005/8/layout/vList2"/>
    <dgm:cxn modelId="{F2A0223B-3747-4E27-A323-320B29360117}" srcId="{D39AC2BA-9D09-4E2A-B132-F3551828A918}" destId="{D3EFFF59-A8F7-4B13-9670-6BCD858C1251}" srcOrd="1" destOrd="0" parTransId="{599BEA9D-CED5-452C-88D1-7B44A8BB05BE}" sibTransId="{2D11BE33-60F9-4DA6-8F17-9ACEB81CAA21}"/>
    <dgm:cxn modelId="{5996CD3C-8E52-714B-B52D-2F5E544C30C4}" type="presOf" srcId="{D39AC2BA-9D09-4E2A-B132-F3551828A918}" destId="{8BE92857-14AC-A74F-9B94-8EB6C2692017}" srcOrd="0" destOrd="0" presId="urn:microsoft.com/office/officeart/2005/8/layout/vList2"/>
    <dgm:cxn modelId="{383E4E43-CA8D-A44A-971F-4C615D372AA6}" type="presOf" srcId="{D3EFFF59-A8F7-4B13-9670-6BCD858C1251}" destId="{9BAD6BE9-1B38-FF41-9B53-F8B4BB9959F1}" srcOrd="0" destOrd="0" presId="urn:microsoft.com/office/officeart/2005/8/layout/vList2"/>
    <dgm:cxn modelId="{93EED295-F62E-4345-8189-D70CF103E8A3}" srcId="{D39AC2BA-9D09-4E2A-B132-F3551828A918}" destId="{42E08992-ECDB-4DD0-9371-217FADD0F8BA}" srcOrd="0" destOrd="0" parTransId="{F5AA843E-8110-45CA-B6F2-BDAEEAEED96C}" sibTransId="{B435AE7B-FAFD-44CD-876E-9BDCFE2E3623}"/>
    <dgm:cxn modelId="{9D9ABC65-9423-2544-B5C2-8579F5F6FD3C}" type="presParOf" srcId="{8BE92857-14AC-A74F-9B94-8EB6C2692017}" destId="{8839C8BE-7975-3C44-8F84-5039C8B06EDA}" srcOrd="0" destOrd="0" presId="urn:microsoft.com/office/officeart/2005/8/layout/vList2"/>
    <dgm:cxn modelId="{509680A6-71A6-7A46-821A-5A992CE2FAC7}" type="presParOf" srcId="{8BE92857-14AC-A74F-9B94-8EB6C2692017}" destId="{E6FA5D11-76D7-F54C-A428-D53A90F19C9D}" srcOrd="1" destOrd="0" presId="urn:microsoft.com/office/officeart/2005/8/layout/vList2"/>
    <dgm:cxn modelId="{059302C8-EF7B-5B49-8256-E279A460C700}" type="presParOf" srcId="{8BE92857-14AC-A74F-9B94-8EB6C2692017}" destId="{9BAD6BE9-1B38-FF41-9B53-F8B4BB9959F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FB0C3D-762E-4290-A853-FA5FC216B86E}"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9BF15E11-53FB-4BAB-B439-6F4393AADA07}">
      <dgm:prSet/>
      <dgm:spPr/>
      <dgm:t>
        <a:bodyPr/>
        <a:lstStyle/>
        <a:p>
          <a:r>
            <a:rPr lang="en-US"/>
            <a:t>Question: More clear description about doing control/check during the trackwork</a:t>
          </a:r>
        </a:p>
      </dgm:t>
    </dgm:pt>
    <dgm:pt modelId="{967DDC57-4BF7-4932-A27A-C5BEA88EA5ED}" type="parTrans" cxnId="{6A36C50D-6163-4D66-8C23-80853BECE6DC}">
      <dgm:prSet/>
      <dgm:spPr/>
      <dgm:t>
        <a:bodyPr/>
        <a:lstStyle/>
        <a:p>
          <a:endParaRPr lang="en-US"/>
        </a:p>
      </dgm:t>
    </dgm:pt>
    <dgm:pt modelId="{74377519-8CD3-4707-B9CA-9EA0B7D0F570}" type="sibTrans" cxnId="{6A36C50D-6163-4D66-8C23-80853BECE6DC}">
      <dgm:prSet/>
      <dgm:spPr/>
      <dgm:t>
        <a:bodyPr/>
        <a:lstStyle/>
        <a:p>
          <a:endParaRPr lang="en-US"/>
        </a:p>
      </dgm:t>
    </dgm:pt>
    <dgm:pt modelId="{8D90AFFB-3476-45C2-9F95-37551C334CFC}">
      <dgm:prSet/>
      <dgm:spPr/>
      <dgm:t>
        <a:bodyPr/>
        <a:lstStyle/>
        <a:p>
          <a:r>
            <a:rPr lang="en-US"/>
            <a:t>Answer: See the whole picture - without leaving the track it is allowed.</a:t>
          </a:r>
        </a:p>
      </dgm:t>
    </dgm:pt>
    <dgm:pt modelId="{3C6AD693-17FD-4B5D-A3CB-D006082EDC67}" type="parTrans" cxnId="{EF6AB1CA-16E4-4871-81DD-5706A265D6D3}">
      <dgm:prSet/>
      <dgm:spPr/>
      <dgm:t>
        <a:bodyPr/>
        <a:lstStyle/>
        <a:p>
          <a:endParaRPr lang="en-US"/>
        </a:p>
      </dgm:t>
    </dgm:pt>
    <dgm:pt modelId="{48E46CAE-AEB5-4EA0-BE73-D329ACF5CEE0}" type="sibTrans" cxnId="{EF6AB1CA-16E4-4871-81DD-5706A265D6D3}">
      <dgm:prSet/>
      <dgm:spPr/>
      <dgm:t>
        <a:bodyPr/>
        <a:lstStyle/>
        <a:p>
          <a:endParaRPr lang="en-US"/>
        </a:p>
      </dgm:t>
    </dgm:pt>
    <dgm:pt modelId="{38B74E5C-44CC-3B45-98E6-1E537A0E5A75}" type="pres">
      <dgm:prSet presAssocID="{95FB0C3D-762E-4290-A853-FA5FC216B86E}" presName="linear" presStyleCnt="0">
        <dgm:presLayoutVars>
          <dgm:animLvl val="lvl"/>
          <dgm:resizeHandles val="exact"/>
        </dgm:presLayoutVars>
      </dgm:prSet>
      <dgm:spPr/>
    </dgm:pt>
    <dgm:pt modelId="{5106C911-2569-7545-AA57-4F51DC0EBC98}" type="pres">
      <dgm:prSet presAssocID="{9BF15E11-53FB-4BAB-B439-6F4393AADA07}" presName="parentText" presStyleLbl="node1" presStyleIdx="0" presStyleCnt="2">
        <dgm:presLayoutVars>
          <dgm:chMax val="0"/>
          <dgm:bulletEnabled val="1"/>
        </dgm:presLayoutVars>
      </dgm:prSet>
      <dgm:spPr/>
    </dgm:pt>
    <dgm:pt modelId="{BA46874D-24B4-8846-BD97-3B949520219F}" type="pres">
      <dgm:prSet presAssocID="{74377519-8CD3-4707-B9CA-9EA0B7D0F570}" presName="spacer" presStyleCnt="0"/>
      <dgm:spPr/>
    </dgm:pt>
    <dgm:pt modelId="{8DF9EAC9-3125-2947-9629-48C6FD6F1D66}" type="pres">
      <dgm:prSet presAssocID="{8D90AFFB-3476-45C2-9F95-37551C334CFC}" presName="parentText" presStyleLbl="node1" presStyleIdx="1" presStyleCnt="2">
        <dgm:presLayoutVars>
          <dgm:chMax val="0"/>
          <dgm:bulletEnabled val="1"/>
        </dgm:presLayoutVars>
      </dgm:prSet>
      <dgm:spPr/>
    </dgm:pt>
  </dgm:ptLst>
  <dgm:cxnLst>
    <dgm:cxn modelId="{6A36C50D-6163-4D66-8C23-80853BECE6DC}" srcId="{95FB0C3D-762E-4290-A853-FA5FC216B86E}" destId="{9BF15E11-53FB-4BAB-B439-6F4393AADA07}" srcOrd="0" destOrd="0" parTransId="{967DDC57-4BF7-4932-A27A-C5BEA88EA5ED}" sibTransId="{74377519-8CD3-4707-B9CA-9EA0B7D0F570}"/>
    <dgm:cxn modelId="{55B6CEB8-6B4F-7447-9A23-F07AF039FBDA}" type="presOf" srcId="{95FB0C3D-762E-4290-A853-FA5FC216B86E}" destId="{38B74E5C-44CC-3B45-98E6-1E537A0E5A75}" srcOrd="0" destOrd="0" presId="urn:microsoft.com/office/officeart/2005/8/layout/vList2"/>
    <dgm:cxn modelId="{EF6AB1CA-16E4-4871-81DD-5706A265D6D3}" srcId="{95FB0C3D-762E-4290-A853-FA5FC216B86E}" destId="{8D90AFFB-3476-45C2-9F95-37551C334CFC}" srcOrd="1" destOrd="0" parTransId="{3C6AD693-17FD-4B5D-A3CB-D006082EDC67}" sibTransId="{48E46CAE-AEB5-4EA0-BE73-D329ACF5CEE0}"/>
    <dgm:cxn modelId="{0176D0CB-0675-6346-9AE3-9591C1F6E22F}" type="presOf" srcId="{9BF15E11-53FB-4BAB-B439-6F4393AADA07}" destId="{5106C911-2569-7545-AA57-4F51DC0EBC98}" srcOrd="0" destOrd="0" presId="urn:microsoft.com/office/officeart/2005/8/layout/vList2"/>
    <dgm:cxn modelId="{3FB6E2E9-E6E1-D84C-9198-A63463D3B2CF}" type="presOf" srcId="{8D90AFFB-3476-45C2-9F95-37551C334CFC}" destId="{8DF9EAC9-3125-2947-9629-48C6FD6F1D66}" srcOrd="0" destOrd="0" presId="urn:microsoft.com/office/officeart/2005/8/layout/vList2"/>
    <dgm:cxn modelId="{9AC86787-06A8-F94D-808E-059ADE3D37C5}" type="presParOf" srcId="{38B74E5C-44CC-3B45-98E6-1E537A0E5A75}" destId="{5106C911-2569-7545-AA57-4F51DC0EBC98}" srcOrd="0" destOrd="0" presId="urn:microsoft.com/office/officeart/2005/8/layout/vList2"/>
    <dgm:cxn modelId="{A1870A97-FE46-A740-A409-2B618C0B8449}" type="presParOf" srcId="{38B74E5C-44CC-3B45-98E6-1E537A0E5A75}" destId="{BA46874D-24B4-8846-BD97-3B949520219F}" srcOrd="1" destOrd="0" presId="urn:microsoft.com/office/officeart/2005/8/layout/vList2"/>
    <dgm:cxn modelId="{C0F7B651-E5B2-9D44-A9B0-31B86DD1E3C8}" type="presParOf" srcId="{38B74E5C-44CC-3B45-98E6-1E537A0E5A75}" destId="{8DF9EAC9-3125-2947-9629-48C6FD6F1D6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8CDA17-D730-4ADD-8FEA-1A619D951A8E}"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B583AF6C-5314-4ED9-A49B-9C65A222F2D2}">
      <dgm:prSet/>
      <dgm:spPr/>
      <dgm:t>
        <a:bodyPr/>
        <a:lstStyle/>
        <a:p>
          <a:r>
            <a:rPr lang="en-US"/>
            <a:t>Question: Description/clarification for how the Handler can act in the Corners.</a:t>
          </a:r>
        </a:p>
      </dgm:t>
    </dgm:pt>
    <dgm:pt modelId="{E6D5F035-F3E8-49A1-89EA-D3543A2BF141}" type="parTrans" cxnId="{9F46B509-0F3A-43CC-A73D-6F37841B4FD2}">
      <dgm:prSet/>
      <dgm:spPr/>
      <dgm:t>
        <a:bodyPr/>
        <a:lstStyle/>
        <a:p>
          <a:endParaRPr lang="en-US"/>
        </a:p>
      </dgm:t>
    </dgm:pt>
    <dgm:pt modelId="{6858A80B-4C86-44FA-B26A-86DC940D7354}" type="sibTrans" cxnId="{9F46B509-0F3A-43CC-A73D-6F37841B4FD2}">
      <dgm:prSet/>
      <dgm:spPr/>
      <dgm:t>
        <a:bodyPr/>
        <a:lstStyle/>
        <a:p>
          <a:endParaRPr lang="en-US"/>
        </a:p>
      </dgm:t>
    </dgm:pt>
    <dgm:pt modelId="{46BCCF1C-86A3-4026-8260-063AD6DFB82B}">
      <dgm:prSet/>
      <dgm:spPr/>
      <dgm:t>
        <a:bodyPr/>
        <a:lstStyle/>
        <a:p>
          <a:r>
            <a:rPr lang="en-US"/>
            <a:t>Answer: The dog must show clearly how he makes the corner – the Handler must not influence how the dog takes the corner and continues the tracking.</a:t>
          </a:r>
        </a:p>
      </dgm:t>
    </dgm:pt>
    <dgm:pt modelId="{30F782C9-5758-4E33-A251-7AC26B13E0CB}" type="parTrans" cxnId="{28DFF3C5-E5EB-48BC-8288-97625D244B7C}">
      <dgm:prSet/>
      <dgm:spPr/>
      <dgm:t>
        <a:bodyPr/>
        <a:lstStyle/>
        <a:p>
          <a:endParaRPr lang="en-US"/>
        </a:p>
      </dgm:t>
    </dgm:pt>
    <dgm:pt modelId="{2E73F348-4512-444B-87DD-EE28A1B62146}" type="sibTrans" cxnId="{28DFF3C5-E5EB-48BC-8288-97625D244B7C}">
      <dgm:prSet/>
      <dgm:spPr/>
      <dgm:t>
        <a:bodyPr/>
        <a:lstStyle/>
        <a:p>
          <a:endParaRPr lang="en-US"/>
        </a:p>
      </dgm:t>
    </dgm:pt>
    <dgm:pt modelId="{81E3D1C8-8EEF-F44A-BEAA-86FFCAEC5893}" type="pres">
      <dgm:prSet presAssocID="{D78CDA17-D730-4ADD-8FEA-1A619D951A8E}" presName="linear" presStyleCnt="0">
        <dgm:presLayoutVars>
          <dgm:animLvl val="lvl"/>
          <dgm:resizeHandles val="exact"/>
        </dgm:presLayoutVars>
      </dgm:prSet>
      <dgm:spPr/>
    </dgm:pt>
    <dgm:pt modelId="{8A2C95C4-628C-1D4D-9E7D-A542E01F52B4}" type="pres">
      <dgm:prSet presAssocID="{B583AF6C-5314-4ED9-A49B-9C65A222F2D2}" presName="parentText" presStyleLbl="node1" presStyleIdx="0" presStyleCnt="2">
        <dgm:presLayoutVars>
          <dgm:chMax val="0"/>
          <dgm:bulletEnabled val="1"/>
        </dgm:presLayoutVars>
      </dgm:prSet>
      <dgm:spPr/>
    </dgm:pt>
    <dgm:pt modelId="{B5FF3AE0-0A26-0B4F-BE2F-F97D4E0CBFD8}" type="pres">
      <dgm:prSet presAssocID="{6858A80B-4C86-44FA-B26A-86DC940D7354}" presName="spacer" presStyleCnt="0"/>
      <dgm:spPr/>
    </dgm:pt>
    <dgm:pt modelId="{AF3F7CC4-95D6-454E-8919-0153B7B0E7FE}" type="pres">
      <dgm:prSet presAssocID="{46BCCF1C-86A3-4026-8260-063AD6DFB82B}" presName="parentText" presStyleLbl="node1" presStyleIdx="1" presStyleCnt="2">
        <dgm:presLayoutVars>
          <dgm:chMax val="0"/>
          <dgm:bulletEnabled val="1"/>
        </dgm:presLayoutVars>
      </dgm:prSet>
      <dgm:spPr/>
    </dgm:pt>
  </dgm:ptLst>
  <dgm:cxnLst>
    <dgm:cxn modelId="{9F46B509-0F3A-43CC-A73D-6F37841B4FD2}" srcId="{D78CDA17-D730-4ADD-8FEA-1A619D951A8E}" destId="{B583AF6C-5314-4ED9-A49B-9C65A222F2D2}" srcOrd="0" destOrd="0" parTransId="{E6D5F035-F3E8-49A1-89EA-D3543A2BF141}" sibTransId="{6858A80B-4C86-44FA-B26A-86DC940D7354}"/>
    <dgm:cxn modelId="{528BCA52-697A-D244-AB88-89F67A35F1BD}" type="presOf" srcId="{B583AF6C-5314-4ED9-A49B-9C65A222F2D2}" destId="{8A2C95C4-628C-1D4D-9E7D-A542E01F52B4}" srcOrd="0" destOrd="0" presId="urn:microsoft.com/office/officeart/2005/8/layout/vList2"/>
    <dgm:cxn modelId="{5420579D-1BB0-7943-9C85-13525B3CD984}" type="presOf" srcId="{46BCCF1C-86A3-4026-8260-063AD6DFB82B}" destId="{AF3F7CC4-95D6-454E-8919-0153B7B0E7FE}" srcOrd="0" destOrd="0" presId="urn:microsoft.com/office/officeart/2005/8/layout/vList2"/>
    <dgm:cxn modelId="{91A58BA1-9A59-6740-8A1F-507081037DEB}" type="presOf" srcId="{D78CDA17-D730-4ADD-8FEA-1A619D951A8E}" destId="{81E3D1C8-8EEF-F44A-BEAA-86FFCAEC5893}" srcOrd="0" destOrd="0" presId="urn:microsoft.com/office/officeart/2005/8/layout/vList2"/>
    <dgm:cxn modelId="{28DFF3C5-E5EB-48BC-8288-97625D244B7C}" srcId="{D78CDA17-D730-4ADD-8FEA-1A619D951A8E}" destId="{46BCCF1C-86A3-4026-8260-063AD6DFB82B}" srcOrd="1" destOrd="0" parTransId="{30F782C9-5758-4E33-A251-7AC26B13E0CB}" sibTransId="{2E73F348-4512-444B-87DD-EE28A1B62146}"/>
    <dgm:cxn modelId="{2457DCD0-B1D5-0B44-9F35-AE50170ABFC3}" type="presParOf" srcId="{81E3D1C8-8EEF-F44A-BEAA-86FFCAEC5893}" destId="{8A2C95C4-628C-1D4D-9E7D-A542E01F52B4}" srcOrd="0" destOrd="0" presId="urn:microsoft.com/office/officeart/2005/8/layout/vList2"/>
    <dgm:cxn modelId="{A3421A19-4894-B042-8E05-FB3AD4044A23}" type="presParOf" srcId="{81E3D1C8-8EEF-F44A-BEAA-86FFCAEC5893}" destId="{B5FF3AE0-0A26-0B4F-BE2F-F97D4E0CBFD8}" srcOrd="1" destOrd="0" presId="urn:microsoft.com/office/officeart/2005/8/layout/vList2"/>
    <dgm:cxn modelId="{226CE9A4-E3AD-D64E-8B1B-E13DED409C88}" type="presParOf" srcId="{81E3D1C8-8EEF-F44A-BEAA-86FFCAEC5893}" destId="{AF3F7CC4-95D6-454E-8919-0153B7B0E7F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BBDDB1-269A-40C5-8605-BB0DC0EBF299}"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7CDF7587-99B1-46A9-A5C3-C43BD5B5BB8C}">
      <dgm:prSet/>
      <dgm:spPr/>
      <dgm:t>
        <a:bodyPr/>
        <a:lstStyle/>
        <a:p>
          <a:r>
            <a:rPr lang="en-US" dirty="0"/>
            <a:t>Question: We have seen that under the new rules some helpers have started to give expelling sounds in some new places, for example attack on the dog out of the back transport. In the rulebook expelling sounds are mentioned only in 'Attack on the dog out of motion'. What is right way to do this?</a:t>
          </a:r>
        </a:p>
      </dgm:t>
    </dgm:pt>
    <dgm:pt modelId="{2C60C538-6EA4-49FF-AAC1-7851905AAB43}" type="parTrans" cxnId="{3107E54A-A86C-4536-B4BC-0FBDAF74F78D}">
      <dgm:prSet/>
      <dgm:spPr/>
      <dgm:t>
        <a:bodyPr/>
        <a:lstStyle/>
        <a:p>
          <a:endParaRPr lang="en-US"/>
        </a:p>
      </dgm:t>
    </dgm:pt>
    <dgm:pt modelId="{D6924AD2-4D4E-4FAF-941A-F68DFC196CD6}" type="sibTrans" cxnId="{3107E54A-A86C-4536-B4BC-0FBDAF74F78D}">
      <dgm:prSet/>
      <dgm:spPr/>
      <dgm:t>
        <a:bodyPr/>
        <a:lstStyle/>
        <a:p>
          <a:endParaRPr lang="en-US"/>
        </a:p>
      </dgm:t>
    </dgm:pt>
    <dgm:pt modelId="{01EB2364-5C3E-4F64-AA96-7AFDBAFC4ED8}">
      <dgm:prSet/>
      <dgm:spPr/>
      <dgm:t>
        <a:bodyPr/>
        <a:lstStyle/>
        <a:p>
          <a:r>
            <a:rPr lang="en-US"/>
            <a:t>Answer: The sound should be as described in the Rulebook.</a:t>
          </a:r>
        </a:p>
      </dgm:t>
    </dgm:pt>
    <dgm:pt modelId="{A0073BB9-D632-4AC8-92C4-52E0CDE8D0FE}" type="parTrans" cxnId="{BEA88B4C-327B-4FA7-808B-FED51B1F3B7C}">
      <dgm:prSet/>
      <dgm:spPr/>
      <dgm:t>
        <a:bodyPr/>
        <a:lstStyle/>
        <a:p>
          <a:endParaRPr lang="en-US"/>
        </a:p>
      </dgm:t>
    </dgm:pt>
    <dgm:pt modelId="{F44E9339-D240-497C-ACF1-7D5942057CA9}" type="sibTrans" cxnId="{BEA88B4C-327B-4FA7-808B-FED51B1F3B7C}">
      <dgm:prSet/>
      <dgm:spPr/>
      <dgm:t>
        <a:bodyPr/>
        <a:lstStyle/>
        <a:p>
          <a:endParaRPr lang="en-US"/>
        </a:p>
      </dgm:t>
    </dgm:pt>
    <dgm:pt modelId="{975FA3A1-014B-A544-BDAA-ECDBBB7A74D2}" type="pres">
      <dgm:prSet presAssocID="{4CBBDDB1-269A-40C5-8605-BB0DC0EBF299}" presName="linear" presStyleCnt="0">
        <dgm:presLayoutVars>
          <dgm:animLvl val="lvl"/>
          <dgm:resizeHandles val="exact"/>
        </dgm:presLayoutVars>
      </dgm:prSet>
      <dgm:spPr/>
    </dgm:pt>
    <dgm:pt modelId="{9BFB7C1F-7D8B-974A-B016-08474E840008}" type="pres">
      <dgm:prSet presAssocID="{7CDF7587-99B1-46A9-A5C3-C43BD5B5BB8C}" presName="parentText" presStyleLbl="node1" presStyleIdx="0" presStyleCnt="2">
        <dgm:presLayoutVars>
          <dgm:chMax val="0"/>
          <dgm:bulletEnabled val="1"/>
        </dgm:presLayoutVars>
      </dgm:prSet>
      <dgm:spPr/>
    </dgm:pt>
    <dgm:pt modelId="{435397CC-C584-3F48-9494-8A7C208F1A64}" type="pres">
      <dgm:prSet presAssocID="{D6924AD2-4D4E-4FAF-941A-F68DFC196CD6}" presName="spacer" presStyleCnt="0"/>
      <dgm:spPr/>
    </dgm:pt>
    <dgm:pt modelId="{B626D1CF-5958-764D-AE60-2255C7085165}" type="pres">
      <dgm:prSet presAssocID="{01EB2364-5C3E-4F64-AA96-7AFDBAFC4ED8}" presName="parentText" presStyleLbl="node1" presStyleIdx="1" presStyleCnt="2">
        <dgm:presLayoutVars>
          <dgm:chMax val="0"/>
          <dgm:bulletEnabled val="1"/>
        </dgm:presLayoutVars>
      </dgm:prSet>
      <dgm:spPr/>
    </dgm:pt>
  </dgm:ptLst>
  <dgm:cxnLst>
    <dgm:cxn modelId="{D13E4511-6154-044A-95CA-499CD5B4E684}" type="presOf" srcId="{01EB2364-5C3E-4F64-AA96-7AFDBAFC4ED8}" destId="{B626D1CF-5958-764D-AE60-2255C7085165}" srcOrd="0" destOrd="0" presId="urn:microsoft.com/office/officeart/2005/8/layout/vList2"/>
    <dgm:cxn modelId="{0330782E-A201-924D-A541-7222F26D9760}" type="presOf" srcId="{4CBBDDB1-269A-40C5-8605-BB0DC0EBF299}" destId="{975FA3A1-014B-A544-BDAA-ECDBBB7A74D2}" srcOrd="0" destOrd="0" presId="urn:microsoft.com/office/officeart/2005/8/layout/vList2"/>
    <dgm:cxn modelId="{3107E54A-A86C-4536-B4BC-0FBDAF74F78D}" srcId="{4CBBDDB1-269A-40C5-8605-BB0DC0EBF299}" destId="{7CDF7587-99B1-46A9-A5C3-C43BD5B5BB8C}" srcOrd="0" destOrd="0" parTransId="{2C60C538-6EA4-49FF-AAC1-7851905AAB43}" sibTransId="{D6924AD2-4D4E-4FAF-941A-F68DFC196CD6}"/>
    <dgm:cxn modelId="{BEA88B4C-327B-4FA7-808B-FED51B1F3B7C}" srcId="{4CBBDDB1-269A-40C5-8605-BB0DC0EBF299}" destId="{01EB2364-5C3E-4F64-AA96-7AFDBAFC4ED8}" srcOrd="1" destOrd="0" parTransId="{A0073BB9-D632-4AC8-92C4-52E0CDE8D0FE}" sibTransId="{F44E9339-D240-497C-ACF1-7D5942057CA9}"/>
    <dgm:cxn modelId="{FB2346DA-1A1A-3148-A0F1-2CD70A7A1A49}" type="presOf" srcId="{7CDF7587-99B1-46A9-A5C3-C43BD5B5BB8C}" destId="{9BFB7C1F-7D8B-974A-B016-08474E840008}" srcOrd="0" destOrd="0" presId="urn:microsoft.com/office/officeart/2005/8/layout/vList2"/>
    <dgm:cxn modelId="{D0600709-9C53-9E4F-9677-6663EE750FF5}" type="presParOf" srcId="{975FA3A1-014B-A544-BDAA-ECDBBB7A74D2}" destId="{9BFB7C1F-7D8B-974A-B016-08474E840008}" srcOrd="0" destOrd="0" presId="urn:microsoft.com/office/officeart/2005/8/layout/vList2"/>
    <dgm:cxn modelId="{A20A0DEF-9A2F-5F42-BA26-199E107F5C4E}" type="presParOf" srcId="{975FA3A1-014B-A544-BDAA-ECDBBB7A74D2}" destId="{435397CC-C584-3F48-9494-8A7C208F1A64}" srcOrd="1" destOrd="0" presId="urn:microsoft.com/office/officeart/2005/8/layout/vList2"/>
    <dgm:cxn modelId="{041AA09D-8010-8D46-8155-124BB773284E}" type="presParOf" srcId="{975FA3A1-014B-A544-BDAA-ECDBBB7A74D2}" destId="{B626D1CF-5958-764D-AE60-2255C708516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C734C5-43A0-4659-9701-96F2E6FD5013}"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8AB7EBFB-B6BD-4C69-8D52-B482A45FCCA6}">
      <dgm:prSet/>
      <dgm:spPr/>
      <dgm:t>
        <a:bodyPr/>
        <a:lstStyle/>
        <a:p>
          <a:r>
            <a:rPr lang="en-US" dirty="0"/>
            <a:t>Question: Disarmament of the helper. Can the dog handler let the helper step </a:t>
          </a:r>
          <a:r>
            <a:rPr lang="en-US" dirty="0">
              <a:solidFill>
                <a:prstClr val="white"/>
              </a:solidFill>
              <a:latin typeface="Calibri"/>
              <a:ea typeface="+mn-ea"/>
              <a:cs typeface="+mn-cs"/>
            </a:rPr>
            <a:t>back</a:t>
          </a:r>
          <a:r>
            <a:rPr lang="en-US" dirty="0"/>
            <a:t> before the side </a:t>
          </a:r>
          <a:r>
            <a:rPr lang="en-US" dirty="0">
              <a:solidFill>
                <a:prstClr val="white"/>
              </a:solidFill>
              <a:latin typeface="Calibri"/>
              <a:ea typeface="+mn-ea"/>
              <a:cs typeface="+mn-cs"/>
            </a:rPr>
            <a:t>transport</a:t>
          </a:r>
          <a:r>
            <a:rPr lang="en-US" dirty="0"/>
            <a:t>?</a:t>
          </a:r>
        </a:p>
      </dgm:t>
    </dgm:pt>
    <dgm:pt modelId="{ED979570-CBB9-4EA0-A297-82BD65E5DD9B}" type="parTrans" cxnId="{162BDEB7-DB14-4C5C-B86E-B3DBB3C9967F}">
      <dgm:prSet/>
      <dgm:spPr/>
      <dgm:t>
        <a:bodyPr/>
        <a:lstStyle/>
        <a:p>
          <a:endParaRPr lang="en-US"/>
        </a:p>
      </dgm:t>
    </dgm:pt>
    <dgm:pt modelId="{B11A65EF-E277-416B-8AD1-8F94138257B4}" type="sibTrans" cxnId="{162BDEB7-DB14-4C5C-B86E-B3DBB3C9967F}">
      <dgm:prSet/>
      <dgm:spPr/>
      <dgm:t>
        <a:bodyPr/>
        <a:lstStyle/>
        <a:p>
          <a:endParaRPr lang="en-US"/>
        </a:p>
      </dgm:t>
    </dgm:pt>
    <dgm:pt modelId="{69AA38A4-00F6-443F-ADD2-A43AFA75DE99}">
      <dgm:prSet/>
      <dgm:spPr/>
      <dgm:t>
        <a:bodyPr/>
        <a:lstStyle/>
        <a:p>
          <a:r>
            <a:rPr lang="en-US" dirty="0"/>
            <a:t>Answer: It is allowed to ask the Helper to go back (3 steps).</a:t>
          </a:r>
        </a:p>
      </dgm:t>
    </dgm:pt>
    <dgm:pt modelId="{C7DF4C0C-1684-4F2E-A047-0C9E6C0C1E5B}" type="parTrans" cxnId="{2323AFCF-7A83-4B45-A198-E6C8D7173135}">
      <dgm:prSet/>
      <dgm:spPr/>
      <dgm:t>
        <a:bodyPr/>
        <a:lstStyle/>
        <a:p>
          <a:endParaRPr lang="en-US"/>
        </a:p>
      </dgm:t>
    </dgm:pt>
    <dgm:pt modelId="{8710DB26-DF53-4723-958A-8897AB00B736}" type="sibTrans" cxnId="{2323AFCF-7A83-4B45-A198-E6C8D7173135}">
      <dgm:prSet/>
      <dgm:spPr/>
      <dgm:t>
        <a:bodyPr/>
        <a:lstStyle/>
        <a:p>
          <a:endParaRPr lang="en-US"/>
        </a:p>
      </dgm:t>
    </dgm:pt>
    <dgm:pt modelId="{8E6A0C7C-88B5-2E47-94DC-C948813114BE}" type="pres">
      <dgm:prSet presAssocID="{2BC734C5-43A0-4659-9701-96F2E6FD5013}" presName="linear" presStyleCnt="0">
        <dgm:presLayoutVars>
          <dgm:animLvl val="lvl"/>
          <dgm:resizeHandles val="exact"/>
        </dgm:presLayoutVars>
      </dgm:prSet>
      <dgm:spPr/>
    </dgm:pt>
    <dgm:pt modelId="{29182D6E-BB25-C049-91FA-6125D3378AC8}" type="pres">
      <dgm:prSet presAssocID="{8AB7EBFB-B6BD-4C69-8D52-B482A45FCCA6}" presName="parentText" presStyleLbl="node1" presStyleIdx="0" presStyleCnt="2">
        <dgm:presLayoutVars>
          <dgm:chMax val="0"/>
          <dgm:bulletEnabled val="1"/>
        </dgm:presLayoutVars>
      </dgm:prSet>
      <dgm:spPr/>
    </dgm:pt>
    <dgm:pt modelId="{A487120D-A751-334F-BE81-F2A421ED8430}" type="pres">
      <dgm:prSet presAssocID="{B11A65EF-E277-416B-8AD1-8F94138257B4}" presName="spacer" presStyleCnt="0"/>
      <dgm:spPr/>
    </dgm:pt>
    <dgm:pt modelId="{0FB59D0A-F229-8D47-838D-3BCA47869B07}" type="pres">
      <dgm:prSet presAssocID="{69AA38A4-00F6-443F-ADD2-A43AFA75DE99}" presName="parentText" presStyleLbl="node1" presStyleIdx="1" presStyleCnt="2">
        <dgm:presLayoutVars>
          <dgm:chMax val="0"/>
          <dgm:bulletEnabled val="1"/>
        </dgm:presLayoutVars>
      </dgm:prSet>
      <dgm:spPr/>
    </dgm:pt>
  </dgm:ptLst>
  <dgm:cxnLst>
    <dgm:cxn modelId="{2D749948-0E17-084D-9F55-768B967F4379}" type="presOf" srcId="{2BC734C5-43A0-4659-9701-96F2E6FD5013}" destId="{8E6A0C7C-88B5-2E47-94DC-C948813114BE}" srcOrd="0" destOrd="0" presId="urn:microsoft.com/office/officeart/2005/8/layout/vList2"/>
    <dgm:cxn modelId="{71045E66-1C9E-F341-9405-0AF48592CE7B}" type="presOf" srcId="{8AB7EBFB-B6BD-4C69-8D52-B482A45FCCA6}" destId="{29182D6E-BB25-C049-91FA-6125D3378AC8}" srcOrd="0" destOrd="0" presId="urn:microsoft.com/office/officeart/2005/8/layout/vList2"/>
    <dgm:cxn modelId="{162BDEB7-DB14-4C5C-B86E-B3DBB3C9967F}" srcId="{2BC734C5-43A0-4659-9701-96F2E6FD5013}" destId="{8AB7EBFB-B6BD-4C69-8D52-B482A45FCCA6}" srcOrd="0" destOrd="0" parTransId="{ED979570-CBB9-4EA0-A297-82BD65E5DD9B}" sibTransId="{B11A65EF-E277-416B-8AD1-8F94138257B4}"/>
    <dgm:cxn modelId="{2323AFCF-7A83-4B45-A198-E6C8D7173135}" srcId="{2BC734C5-43A0-4659-9701-96F2E6FD5013}" destId="{69AA38A4-00F6-443F-ADD2-A43AFA75DE99}" srcOrd="1" destOrd="0" parTransId="{C7DF4C0C-1684-4F2E-A047-0C9E6C0C1E5B}" sibTransId="{8710DB26-DF53-4723-958A-8897AB00B736}"/>
    <dgm:cxn modelId="{25F1B4CF-6EDD-EB48-A8E8-BFEB162E4D0A}" type="presOf" srcId="{69AA38A4-00F6-443F-ADD2-A43AFA75DE99}" destId="{0FB59D0A-F229-8D47-838D-3BCA47869B07}" srcOrd="0" destOrd="0" presId="urn:microsoft.com/office/officeart/2005/8/layout/vList2"/>
    <dgm:cxn modelId="{BDDDC5CD-2196-C84F-802F-07B0DF8DEA5F}" type="presParOf" srcId="{8E6A0C7C-88B5-2E47-94DC-C948813114BE}" destId="{29182D6E-BB25-C049-91FA-6125D3378AC8}" srcOrd="0" destOrd="0" presId="urn:microsoft.com/office/officeart/2005/8/layout/vList2"/>
    <dgm:cxn modelId="{D69D235D-841C-EE40-B515-BC72D2C0918B}" type="presParOf" srcId="{8E6A0C7C-88B5-2E47-94DC-C948813114BE}" destId="{A487120D-A751-334F-BE81-F2A421ED8430}" srcOrd="1" destOrd="0" presId="urn:microsoft.com/office/officeart/2005/8/layout/vList2"/>
    <dgm:cxn modelId="{E591EDEA-54F2-B447-A87D-508392C5956E}" type="presParOf" srcId="{8E6A0C7C-88B5-2E47-94DC-C948813114BE}" destId="{0FB59D0A-F229-8D47-838D-3BCA47869B0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BC734C5-43A0-4659-9701-96F2E6FD5013}"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8AB7EBFB-B6BD-4C69-8D52-B482A45FCCA6}">
      <dgm:prSet/>
      <dgm:spPr/>
      <dgm:t>
        <a:bodyPr/>
        <a:lstStyle/>
        <a:p>
          <a:r>
            <a:rPr lang="en-US"/>
            <a:t>Question: What is the penalty if a dog does not correctly execute the blinds, goes directly to the last blind, but don’t stop, the handler with one command sends back the dog, which goes to the sixth blind and barks immediately.</a:t>
          </a:r>
        </a:p>
      </dgm:t>
    </dgm:pt>
    <dgm:pt modelId="{ED979570-CBB9-4EA0-A297-82BD65E5DD9B}" type="parTrans" cxnId="{162BDEB7-DB14-4C5C-B86E-B3DBB3C9967F}">
      <dgm:prSet/>
      <dgm:spPr/>
      <dgm:t>
        <a:bodyPr/>
        <a:lstStyle/>
        <a:p>
          <a:endParaRPr lang="en-US"/>
        </a:p>
      </dgm:t>
    </dgm:pt>
    <dgm:pt modelId="{B11A65EF-E277-416B-8AD1-8F94138257B4}" type="sibTrans" cxnId="{162BDEB7-DB14-4C5C-B86E-B3DBB3C9967F}">
      <dgm:prSet/>
      <dgm:spPr/>
      <dgm:t>
        <a:bodyPr/>
        <a:lstStyle/>
        <a:p>
          <a:endParaRPr lang="en-US"/>
        </a:p>
      </dgm:t>
    </dgm:pt>
    <dgm:pt modelId="{69AA38A4-00F6-443F-ADD2-A43AFA75DE99}">
      <dgm:prSet/>
      <dgm:spPr/>
      <dgm:t>
        <a:bodyPr/>
        <a:lstStyle/>
        <a:p>
          <a:r>
            <a:rPr lang="en-US"/>
            <a:t>Answer: Handler must take position in the right direction of the 'first' Blind. If the dog makes a mistake there will be a deduction of the points. If the Handler on purpose sends it directly to the Blind with the Helper, it will be rated with 0 point in all IGP-level.</a:t>
          </a:r>
        </a:p>
      </dgm:t>
    </dgm:pt>
    <dgm:pt modelId="{C7DF4C0C-1684-4F2E-A047-0C9E6C0C1E5B}" type="parTrans" cxnId="{2323AFCF-7A83-4B45-A198-E6C8D7173135}">
      <dgm:prSet/>
      <dgm:spPr/>
      <dgm:t>
        <a:bodyPr/>
        <a:lstStyle/>
        <a:p>
          <a:endParaRPr lang="en-US"/>
        </a:p>
      </dgm:t>
    </dgm:pt>
    <dgm:pt modelId="{8710DB26-DF53-4723-958A-8897AB00B736}" type="sibTrans" cxnId="{2323AFCF-7A83-4B45-A198-E6C8D7173135}">
      <dgm:prSet/>
      <dgm:spPr/>
      <dgm:t>
        <a:bodyPr/>
        <a:lstStyle/>
        <a:p>
          <a:endParaRPr lang="en-US"/>
        </a:p>
      </dgm:t>
    </dgm:pt>
    <dgm:pt modelId="{8E6A0C7C-88B5-2E47-94DC-C948813114BE}" type="pres">
      <dgm:prSet presAssocID="{2BC734C5-43A0-4659-9701-96F2E6FD5013}" presName="linear" presStyleCnt="0">
        <dgm:presLayoutVars>
          <dgm:animLvl val="lvl"/>
          <dgm:resizeHandles val="exact"/>
        </dgm:presLayoutVars>
      </dgm:prSet>
      <dgm:spPr/>
    </dgm:pt>
    <dgm:pt modelId="{29182D6E-BB25-C049-91FA-6125D3378AC8}" type="pres">
      <dgm:prSet presAssocID="{8AB7EBFB-B6BD-4C69-8D52-B482A45FCCA6}" presName="parentText" presStyleLbl="node1" presStyleIdx="0" presStyleCnt="2">
        <dgm:presLayoutVars>
          <dgm:chMax val="0"/>
          <dgm:bulletEnabled val="1"/>
        </dgm:presLayoutVars>
      </dgm:prSet>
      <dgm:spPr/>
    </dgm:pt>
    <dgm:pt modelId="{A487120D-A751-334F-BE81-F2A421ED8430}" type="pres">
      <dgm:prSet presAssocID="{B11A65EF-E277-416B-8AD1-8F94138257B4}" presName="spacer" presStyleCnt="0"/>
      <dgm:spPr/>
    </dgm:pt>
    <dgm:pt modelId="{0FB59D0A-F229-8D47-838D-3BCA47869B07}" type="pres">
      <dgm:prSet presAssocID="{69AA38A4-00F6-443F-ADD2-A43AFA75DE99}" presName="parentText" presStyleLbl="node1" presStyleIdx="1" presStyleCnt="2">
        <dgm:presLayoutVars>
          <dgm:chMax val="0"/>
          <dgm:bulletEnabled val="1"/>
        </dgm:presLayoutVars>
      </dgm:prSet>
      <dgm:spPr/>
    </dgm:pt>
  </dgm:ptLst>
  <dgm:cxnLst>
    <dgm:cxn modelId="{2D749948-0E17-084D-9F55-768B967F4379}" type="presOf" srcId="{2BC734C5-43A0-4659-9701-96F2E6FD5013}" destId="{8E6A0C7C-88B5-2E47-94DC-C948813114BE}" srcOrd="0" destOrd="0" presId="urn:microsoft.com/office/officeart/2005/8/layout/vList2"/>
    <dgm:cxn modelId="{71045E66-1C9E-F341-9405-0AF48592CE7B}" type="presOf" srcId="{8AB7EBFB-B6BD-4C69-8D52-B482A45FCCA6}" destId="{29182D6E-BB25-C049-91FA-6125D3378AC8}" srcOrd="0" destOrd="0" presId="urn:microsoft.com/office/officeart/2005/8/layout/vList2"/>
    <dgm:cxn modelId="{162BDEB7-DB14-4C5C-B86E-B3DBB3C9967F}" srcId="{2BC734C5-43A0-4659-9701-96F2E6FD5013}" destId="{8AB7EBFB-B6BD-4C69-8D52-B482A45FCCA6}" srcOrd="0" destOrd="0" parTransId="{ED979570-CBB9-4EA0-A297-82BD65E5DD9B}" sibTransId="{B11A65EF-E277-416B-8AD1-8F94138257B4}"/>
    <dgm:cxn modelId="{2323AFCF-7A83-4B45-A198-E6C8D7173135}" srcId="{2BC734C5-43A0-4659-9701-96F2E6FD5013}" destId="{69AA38A4-00F6-443F-ADD2-A43AFA75DE99}" srcOrd="1" destOrd="0" parTransId="{C7DF4C0C-1684-4F2E-A047-0C9E6C0C1E5B}" sibTransId="{8710DB26-DF53-4723-958A-8897AB00B736}"/>
    <dgm:cxn modelId="{25F1B4CF-6EDD-EB48-A8E8-BFEB162E4D0A}" type="presOf" srcId="{69AA38A4-00F6-443F-ADD2-A43AFA75DE99}" destId="{0FB59D0A-F229-8D47-838D-3BCA47869B07}" srcOrd="0" destOrd="0" presId="urn:microsoft.com/office/officeart/2005/8/layout/vList2"/>
    <dgm:cxn modelId="{BDDDC5CD-2196-C84F-802F-07B0DF8DEA5F}" type="presParOf" srcId="{8E6A0C7C-88B5-2E47-94DC-C948813114BE}" destId="{29182D6E-BB25-C049-91FA-6125D3378AC8}" srcOrd="0" destOrd="0" presId="urn:microsoft.com/office/officeart/2005/8/layout/vList2"/>
    <dgm:cxn modelId="{D69D235D-841C-EE40-B515-BC72D2C0918B}" type="presParOf" srcId="{8E6A0C7C-88B5-2E47-94DC-C948813114BE}" destId="{A487120D-A751-334F-BE81-F2A421ED8430}" srcOrd="1" destOrd="0" presId="urn:microsoft.com/office/officeart/2005/8/layout/vList2"/>
    <dgm:cxn modelId="{E591EDEA-54F2-B447-A87D-508392C5956E}" type="presParOf" srcId="{8E6A0C7C-88B5-2E47-94DC-C948813114BE}" destId="{0FB59D0A-F229-8D47-838D-3BCA47869B0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39E7B2C-1FA9-4486-9AFF-34680BBA84E3}"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4EE0B05-4BB2-4DC9-90B9-80A248C1F5A4}">
      <dgm:prSet custT="1"/>
      <dgm:spPr>
        <a:gradFill rotWithShape="0">
          <a:gsLst>
            <a:gs pos="0">
              <a:srgbClr val="4BACC6">
                <a:hueOff val="0"/>
                <a:satOff val="0"/>
                <a:lumOff val="0"/>
                <a:alphaOff val="0"/>
                <a:tint val="100000"/>
                <a:shade val="100000"/>
                <a:satMod val="130000"/>
              </a:srgbClr>
            </a:gs>
            <a:gs pos="100000">
              <a:srgbClr val="4BACC6">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spcFirstLastPara="0" vert="horz" wrap="square" lIns="87630" tIns="87630" rIns="87630" bIns="87630" numCol="1" spcCol="1270" anchor="ctr" anchorCtr="0"/>
        <a:lstStyle/>
        <a:p>
          <a:r>
            <a:rPr lang="en-US" sz="2500" kern="1200" dirty="0"/>
            <a:t>Question: During the escape, the dog and the helper falls: Must we do again an escape to then </a:t>
          </a:r>
          <a:r>
            <a:rPr lang="en-US" sz="2300" kern="1200" dirty="0">
              <a:solidFill>
                <a:prstClr val="white"/>
              </a:solidFill>
              <a:latin typeface="Calibri"/>
              <a:ea typeface="+mn-ea"/>
              <a:cs typeface="+mn-cs"/>
            </a:rPr>
            <a:t>evaluate</a:t>
          </a:r>
          <a:r>
            <a:rPr lang="en-US" sz="2500" kern="1200" dirty="0"/>
            <a:t> the out and the guarding phase? In this case, can we give all the points for the exercise?</a:t>
          </a:r>
        </a:p>
      </dgm:t>
    </dgm:pt>
    <dgm:pt modelId="{EB393061-FA60-4863-829B-A9D49CC4FC83}" type="parTrans" cxnId="{8E1384E1-5B6D-4449-B58B-D3799AAD1E06}">
      <dgm:prSet/>
      <dgm:spPr/>
      <dgm:t>
        <a:bodyPr/>
        <a:lstStyle/>
        <a:p>
          <a:endParaRPr lang="en-US"/>
        </a:p>
      </dgm:t>
    </dgm:pt>
    <dgm:pt modelId="{CDCC65D7-6F70-4B3F-8A85-7555FA726162}" type="sibTrans" cxnId="{8E1384E1-5B6D-4449-B58B-D3799AAD1E06}">
      <dgm:prSet/>
      <dgm:spPr/>
      <dgm:t>
        <a:bodyPr/>
        <a:lstStyle/>
        <a:p>
          <a:endParaRPr lang="en-US"/>
        </a:p>
      </dgm:t>
    </dgm:pt>
    <dgm:pt modelId="{F19BB047-617C-49BB-B8F7-769620B2441A}">
      <dgm:prSet custT="1"/>
      <dgm:spPr>
        <a:gradFill rotWithShape="0">
          <a:gsLst>
            <a:gs pos="0">
              <a:srgbClr val="4BACC6">
                <a:hueOff val="-9933876"/>
                <a:satOff val="39811"/>
                <a:lumOff val="8628"/>
                <a:alphaOff val="0"/>
                <a:tint val="100000"/>
                <a:shade val="100000"/>
                <a:satMod val="130000"/>
              </a:srgbClr>
            </a:gs>
            <a:gs pos="100000">
              <a:srgbClr val="4BACC6">
                <a:hueOff val="-9933876"/>
                <a:satOff val="39811"/>
                <a:lumOff val="8628"/>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spcFirstLastPara="0" vert="horz" wrap="square" lIns="87630" tIns="87630" rIns="87630" bIns="87630" numCol="1" spcCol="1270" anchor="ctr" anchorCtr="0"/>
        <a:lstStyle/>
        <a:p>
          <a:pPr marL="0" lvl="0" indent="0" algn="l" defTabSz="1022350">
            <a:lnSpc>
              <a:spcPct val="90000"/>
            </a:lnSpc>
            <a:spcBef>
              <a:spcPct val="0"/>
            </a:spcBef>
            <a:spcAft>
              <a:spcPct val="35000"/>
            </a:spcAft>
            <a:buNone/>
          </a:pPr>
          <a:r>
            <a:rPr lang="en-US" sz="2300" kern="1200" dirty="0">
              <a:solidFill>
                <a:prstClr val="white"/>
              </a:solidFill>
              <a:latin typeface="Calibri"/>
              <a:ea typeface="+mn-ea"/>
              <a:cs typeface="+mn-cs"/>
            </a:rPr>
            <a:t>Answer: If the Helper still has the Sleeve, we continue the work – if everything after this is ok you can have full point.</a:t>
          </a:r>
        </a:p>
      </dgm:t>
    </dgm:pt>
    <dgm:pt modelId="{88511108-E005-43F6-866C-338D435F10E9}" type="parTrans" cxnId="{C564976F-CE08-424F-B894-A2799C8F4AB9}">
      <dgm:prSet/>
      <dgm:spPr/>
      <dgm:t>
        <a:bodyPr/>
        <a:lstStyle/>
        <a:p>
          <a:endParaRPr lang="en-US"/>
        </a:p>
      </dgm:t>
    </dgm:pt>
    <dgm:pt modelId="{686E5592-260A-4D4F-9F2C-AB2B093B7E9D}" type="sibTrans" cxnId="{C564976F-CE08-424F-B894-A2799C8F4AB9}">
      <dgm:prSet/>
      <dgm:spPr/>
      <dgm:t>
        <a:bodyPr/>
        <a:lstStyle/>
        <a:p>
          <a:endParaRPr lang="en-US"/>
        </a:p>
      </dgm:t>
    </dgm:pt>
    <dgm:pt modelId="{B8427CDD-139D-0444-9BA5-C2DDA439173F}" type="pres">
      <dgm:prSet presAssocID="{839E7B2C-1FA9-4486-9AFF-34680BBA84E3}" presName="linear" presStyleCnt="0">
        <dgm:presLayoutVars>
          <dgm:animLvl val="lvl"/>
          <dgm:resizeHandles val="exact"/>
        </dgm:presLayoutVars>
      </dgm:prSet>
      <dgm:spPr/>
    </dgm:pt>
    <dgm:pt modelId="{46221033-5E59-784B-817C-6D7721115E94}" type="pres">
      <dgm:prSet presAssocID="{34EE0B05-4BB2-4DC9-90B9-80A248C1F5A4}" presName="parentText" presStyleLbl="node1" presStyleIdx="0" presStyleCnt="2">
        <dgm:presLayoutVars>
          <dgm:chMax val="0"/>
          <dgm:bulletEnabled val="1"/>
        </dgm:presLayoutVars>
      </dgm:prSet>
      <dgm:spPr>
        <a:xfrm>
          <a:off x="0" y="116959"/>
          <a:ext cx="5000124" cy="2574000"/>
        </a:xfrm>
        <a:prstGeom prst="roundRect">
          <a:avLst/>
        </a:prstGeom>
      </dgm:spPr>
    </dgm:pt>
    <dgm:pt modelId="{BAFDBD32-1CA6-A241-8AB6-8812FB55CBE3}" type="pres">
      <dgm:prSet presAssocID="{CDCC65D7-6F70-4B3F-8A85-7555FA726162}" presName="spacer" presStyleCnt="0"/>
      <dgm:spPr/>
    </dgm:pt>
    <dgm:pt modelId="{C5FF9C33-889A-E444-B7C1-68C6FC8F9D95}" type="pres">
      <dgm:prSet presAssocID="{F19BB047-617C-49BB-B8F7-769620B2441A}" presName="parentText" presStyleLbl="node1" presStyleIdx="1" presStyleCnt="2">
        <dgm:presLayoutVars>
          <dgm:chMax val="0"/>
          <dgm:bulletEnabled val="1"/>
        </dgm:presLayoutVars>
      </dgm:prSet>
      <dgm:spPr>
        <a:xfrm>
          <a:off x="0" y="2770160"/>
          <a:ext cx="5000124" cy="2606175"/>
        </a:xfrm>
        <a:prstGeom prst="roundRect">
          <a:avLst/>
        </a:prstGeom>
      </dgm:spPr>
    </dgm:pt>
  </dgm:ptLst>
  <dgm:cxnLst>
    <dgm:cxn modelId="{9FEC2015-BFA5-E143-92CC-C667CF1597ED}" type="presOf" srcId="{34EE0B05-4BB2-4DC9-90B9-80A248C1F5A4}" destId="{46221033-5E59-784B-817C-6D7721115E94}" srcOrd="0" destOrd="0" presId="urn:microsoft.com/office/officeart/2005/8/layout/vList2"/>
    <dgm:cxn modelId="{1069A949-5E93-8744-8F9F-36E5E6A84430}" type="presOf" srcId="{839E7B2C-1FA9-4486-9AFF-34680BBA84E3}" destId="{B8427CDD-139D-0444-9BA5-C2DDA439173F}" srcOrd="0" destOrd="0" presId="urn:microsoft.com/office/officeart/2005/8/layout/vList2"/>
    <dgm:cxn modelId="{C564976F-CE08-424F-B894-A2799C8F4AB9}" srcId="{839E7B2C-1FA9-4486-9AFF-34680BBA84E3}" destId="{F19BB047-617C-49BB-B8F7-769620B2441A}" srcOrd="1" destOrd="0" parTransId="{88511108-E005-43F6-866C-338D435F10E9}" sibTransId="{686E5592-260A-4D4F-9F2C-AB2B093B7E9D}"/>
    <dgm:cxn modelId="{4285BFCF-9568-8344-9D4C-F91AB8AAE7D2}" type="presOf" srcId="{F19BB047-617C-49BB-B8F7-769620B2441A}" destId="{C5FF9C33-889A-E444-B7C1-68C6FC8F9D95}" srcOrd="0" destOrd="0" presId="urn:microsoft.com/office/officeart/2005/8/layout/vList2"/>
    <dgm:cxn modelId="{8E1384E1-5B6D-4449-B58B-D3799AAD1E06}" srcId="{839E7B2C-1FA9-4486-9AFF-34680BBA84E3}" destId="{34EE0B05-4BB2-4DC9-90B9-80A248C1F5A4}" srcOrd="0" destOrd="0" parTransId="{EB393061-FA60-4863-829B-A9D49CC4FC83}" sibTransId="{CDCC65D7-6F70-4B3F-8A85-7555FA726162}"/>
    <dgm:cxn modelId="{BD85CCE9-63B4-3442-9175-D84243A04749}" type="presParOf" srcId="{B8427CDD-139D-0444-9BA5-C2DDA439173F}" destId="{46221033-5E59-784B-817C-6D7721115E94}" srcOrd="0" destOrd="0" presId="urn:microsoft.com/office/officeart/2005/8/layout/vList2"/>
    <dgm:cxn modelId="{EC6792EB-6F38-A347-99C3-641B00533594}" type="presParOf" srcId="{B8427CDD-139D-0444-9BA5-C2DDA439173F}" destId="{BAFDBD32-1CA6-A241-8AB6-8812FB55CBE3}" srcOrd="1" destOrd="0" presId="urn:microsoft.com/office/officeart/2005/8/layout/vList2"/>
    <dgm:cxn modelId="{4CEC077B-2B87-7B4A-BE50-65C1B1392E57}" type="presParOf" srcId="{B8427CDD-139D-0444-9BA5-C2DDA439173F}" destId="{C5FF9C33-889A-E444-B7C1-68C6FC8F9D9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57A60-B236-F140-8C58-E8FA2E31F5A0}">
      <dsp:nvSpPr>
        <dsp:cNvPr id="0" name=""/>
        <dsp:cNvSpPr/>
      </dsp:nvSpPr>
      <dsp:spPr>
        <a:xfrm>
          <a:off x="0" y="2839"/>
          <a:ext cx="5000124" cy="2691000"/>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dirty="0"/>
            <a:t>Question</a:t>
          </a:r>
          <a:r>
            <a:rPr lang="en-US" sz="2300" kern="1200" dirty="0"/>
            <a:t>: In the rule book, it is written that the judge can follow the handler to verify in the marking of the Object is correct. Should it not be specified that it is a duty for the judge to accompany the handler to the Object?</a:t>
          </a:r>
        </a:p>
      </dsp:txBody>
      <dsp:txXfrm>
        <a:off x="131364" y="134203"/>
        <a:ext cx="4737396" cy="2428272"/>
      </dsp:txXfrm>
    </dsp:sp>
    <dsp:sp modelId="{5B64000D-A83F-B14B-979F-3D4E8B6CC239}">
      <dsp:nvSpPr>
        <dsp:cNvPr id="0" name=""/>
        <dsp:cNvSpPr/>
      </dsp:nvSpPr>
      <dsp:spPr>
        <a:xfrm>
          <a:off x="0" y="2760080"/>
          <a:ext cx="5000124" cy="2691000"/>
        </a:xfrm>
        <a:prstGeom prst="roundRect">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Answer: The Judge has to be in a position to be able to see where the object is placed.</a:t>
          </a:r>
        </a:p>
      </dsp:txBody>
      <dsp:txXfrm>
        <a:off x="131364" y="2891444"/>
        <a:ext cx="4737396" cy="24282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21033-5E59-784B-817C-6D7721115E94}">
      <dsp:nvSpPr>
        <dsp:cNvPr id="0" name=""/>
        <dsp:cNvSpPr/>
      </dsp:nvSpPr>
      <dsp:spPr>
        <a:xfrm>
          <a:off x="0" y="1264459"/>
          <a:ext cx="5000124" cy="1368900"/>
        </a:xfrm>
        <a:prstGeom prst="roundRect">
          <a:avLst/>
        </a:prstGeom>
        <a:gradFill rotWithShape="0">
          <a:gsLst>
            <a:gs pos="0">
              <a:srgbClr val="4BACC6">
                <a:hueOff val="0"/>
                <a:satOff val="0"/>
                <a:lumOff val="0"/>
                <a:alphaOff val="0"/>
                <a:tint val="100000"/>
                <a:shade val="100000"/>
                <a:satMod val="130000"/>
              </a:srgbClr>
            </a:gs>
            <a:gs pos="100000">
              <a:srgbClr val="4BACC6">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111250">
            <a:lnSpc>
              <a:spcPct val="90000"/>
            </a:lnSpc>
            <a:spcBef>
              <a:spcPct val="0"/>
            </a:spcBef>
            <a:spcAft>
              <a:spcPct val="35000"/>
            </a:spcAft>
            <a:buNone/>
          </a:pPr>
          <a:r>
            <a:rPr lang="en-US" sz="2500" kern="1200" dirty="0"/>
            <a:t>Question: How is it allowed to use the leash as a help in IGP1 – is it like a x command or?</a:t>
          </a:r>
        </a:p>
      </dsp:txBody>
      <dsp:txXfrm>
        <a:off x="66824" y="1331283"/>
        <a:ext cx="4866476" cy="1235252"/>
      </dsp:txXfrm>
    </dsp:sp>
    <dsp:sp modelId="{C5FF9C33-889A-E444-B7C1-68C6FC8F9D95}">
      <dsp:nvSpPr>
        <dsp:cNvPr id="0" name=""/>
        <dsp:cNvSpPr/>
      </dsp:nvSpPr>
      <dsp:spPr>
        <a:xfrm>
          <a:off x="0" y="2820560"/>
          <a:ext cx="5000124" cy="1368900"/>
        </a:xfrm>
        <a:prstGeom prst="roundRect">
          <a:avLst/>
        </a:prstGeom>
        <a:gradFill rotWithShape="0">
          <a:gsLst>
            <a:gs pos="0">
              <a:srgbClr val="4BACC6">
                <a:hueOff val="-9933876"/>
                <a:satOff val="39811"/>
                <a:lumOff val="8628"/>
                <a:alphaOff val="0"/>
                <a:tint val="100000"/>
                <a:shade val="100000"/>
                <a:satMod val="130000"/>
              </a:srgbClr>
            </a:gs>
            <a:gs pos="100000">
              <a:srgbClr val="4BACC6">
                <a:hueOff val="-9933876"/>
                <a:satOff val="39811"/>
                <a:lumOff val="8628"/>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Answer: If you evaluate that the dog will not follow without this help it is like a x command.</a:t>
          </a:r>
          <a:endParaRPr lang="en-US" sz="2300" kern="1200" dirty="0">
            <a:solidFill>
              <a:prstClr val="white"/>
            </a:solidFill>
            <a:latin typeface="Calibri"/>
            <a:ea typeface="+mn-ea"/>
            <a:cs typeface="+mn-cs"/>
          </a:endParaRPr>
        </a:p>
      </dsp:txBody>
      <dsp:txXfrm>
        <a:off x="66824" y="2887384"/>
        <a:ext cx="4866476" cy="12352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21033-5E59-784B-817C-6D7721115E94}">
      <dsp:nvSpPr>
        <dsp:cNvPr id="0" name=""/>
        <dsp:cNvSpPr/>
      </dsp:nvSpPr>
      <dsp:spPr>
        <a:xfrm>
          <a:off x="0" y="1917"/>
          <a:ext cx="5000124" cy="2717856"/>
        </a:xfrm>
        <a:prstGeom prst="roundRect">
          <a:avLst/>
        </a:prstGeom>
        <a:gradFill rotWithShape="0">
          <a:gsLst>
            <a:gs pos="0">
              <a:srgbClr val="4BACC6">
                <a:hueOff val="0"/>
                <a:satOff val="0"/>
                <a:lumOff val="0"/>
                <a:alphaOff val="0"/>
                <a:tint val="100000"/>
                <a:shade val="100000"/>
                <a:satMod val="130000"/>
              </a:srgbClr>
            </a:gs>
            <a:gs pos="100000">
              <a:srgbClr val="4BACC6">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111250">
            <a:lnSpc>
              <a:spcPct val="90000"/>
            </a:lnSpc>
            <a:spcBef>
              <a:spcPct val="0"/>
            </a:spcBef>
            <a:spcAft>
              <a:spcPct val="35000"/>
            </a:spcAft>
            <a:buNone/>
          </a:pPr>
          <a:r>
            <a:rPr lang="it-IT" sz="2500" kern="1200" dirty="0" err="1"/>
            <a:t>Question</a:t>
          </a:r>
          <a:r>
            <a:rPr lang="it-IT" sz="2500" kern="1200" dirty="0"/>
            <a:t>: </a:t>
          </a:r>
          <a:r>
            <a:rPr lang="it-IT" sz="2500" kern="1200" dirty="0" err="1"/>
            <a:t>Clarify</a:t>
          </a:r>
          <a:r>
            <a:rPr lang="it-IT" sz="2500" kern="1200" dirty="0"/>
            <a:t> </a:t>
          </a:r>
          <a:r>
            <a:rPr lang="it-IT" sz="2500" kern="1200" dirty="0" err="1"/>
            <a:t>that</a:t>
          </a:r>
          <a:r>
            <a:rPr lang="it-IT" sz="2500" kern="1200" dirty="0"/>
            <a:t> a short pause </a:t>
          </a:r>
          <a:r>
            <a:rPr lang="it-IT" sz="2500" kern="1200" dirty="0" err="1"/>
            <a:t>is</a:t>
          </a:r>
          <a:r>
            <a:rPr lang="it-IT" sz="2500" kern="1200" dirty="0"/>
            <a:t> </a:t>
          </a:r>
          <a:r>
            <a:rPr lang="it-IT" sz="2500" kern="1200" dirty="0" err="1"/>
            <a:t>required</a:t>
          </a:r>
          <a:r>
            <a:rPr lang="it-IT" sz="2500" kern="1200" dirty="0"/>
            <a:t> </a:t>
          </a:r>
          <a:r>
            <a:rPr lang="it-IT" sz="2500" kern="1200" dirty="0" err="1"/>
            <a:t>before</a:t>
          </a:r>
          <a:r>
            <a:rPr lang="it-IT" sz="2500" kern="1200" dirty="0"/>
            <a:t> the </a:t>
          </a:r>
          <a:r>
            <a:rPr lang="it-IT" sz="2500" kern="1200" dirty="0" err="1"/>
            <a:t>handler</a:t>
          </a:r>
          <a:r>
            <a:rPr lang="it-IT" sz="2500" kern="1200" dirty="0"/>
            <a:t> </a:t>
          </a:r>
          <a:r>
            <a:rPr lang="it-IT" sz="2500" kern="1200" dirty="0" err="1"/>
            <a:t>gives</a:t>
          </a:r>
          <a:r>
            <a:rPr lang="it-IT" sz="2500" kern="1200" dirty="0"/>
            <a:t> the dog the </a:t>
          </a:r>
          <a:r>
            <a:rPr lang="it-IT" sz="2500" kern="1200" dirty="0" err="1"/>
            <a:t>sit</a:t>
          </a:r>
          <a:r>
            <a:rPr lang="it-IT" sz="2500" kern="1200" dirty="0"/>
            <a:t> </a:t>
          </a:r>
          <a:r>
            <a:rPr lang="it-IT" sz="2500" kern="1200" dirty="0" err="1"/>
            <a:t>command</a:t>
          </a:r>
          <a:r>
            <a:rPr lang="it-IT" sz="2500" kern="1200" dirty="0"/>
            <a:t> </a:t>
          </a:r>
          <a:r>
            <a:rPr lang="it-IT" sz="2500" kern="1200" dirty="0" err="1"/>
            <a:t>during</a:t>
          </a:r>
          <a:r>
            <a:rPr lang="it-IT" sz="2500" kern="1200" dirty="0"/>
            <a:t> the </a:t>
          </a:r>
          <a:r>
            <a:rPr lang="it-IT" sz="2500" kern="1200" dirty="0" err="1"/>
            <a:t>guard</a:t>
          </a:r>
          <a:r>
            <a:rPr lang="it-IT" sz="2500" kern="1200" dirty="0"/>
            <a:t> </a:t>
          </a:r>
          <a:r>
            <a:rPr lang="it-IT" sz="2500" kern="1200" dirty="0" err="1"/>
            <a:t>phase</a:t>
          </a:r>
          <a:r>
            <a:rPr lang="it-IT" sz="2500" kern="1200" dirty="0"/>
            <a:t>.</a:t>
          </a:r>
          <a:endParaRPr lang="en-US" sz="2500" kern="1200" dirty="0"/>
        </a:p>
      </dsp:txBody>
      <dsp:txXfrm>
        <a:off x="132675" y="134592"/>
        <a:ext cx="4734774" cy="2452506"/>
      </dsp:txXfrm>
    </dsp:sp>
    <dsp:sp modelId="{C5FF9C33-889A-E444-B7C1-68C6FC8F9D95}">
      <dsp:nvSpPr>
        <dsp:cNvPr id="0" name=""/>
        <dsp:cNvSpPr/>
      </dsp:nvSpPr>
      <dsp:spPr>
        <a:xfrm>
          <a:off x="0" y="2734145"/>
          <a:ext cx="5000124" cy="2717856"/>
        </a:xfrm>
        <a:prstGeom prst="roundRect">
          <a:avLst/>
        </a:prstGeom>
        <a:gradFill rotWithShape="0">
          <a:gsLst>
            <a:gs pos="0">
              <a:srgbClr val="4BACC6">
                <a:hueOff val="-9933876"/>
                <a:satOff val="39811"/>
                <a:lumOff val="8628"/>
                <a:alphaOff val="0"/>
                <a:tint val="100000"/>
                <a:shade val="100000"/>
                <a:satMod val="130000"/>
              </a:srgbClr>
            </a:gs>
            <a:gs pos="100000">
              <a:srgbClr val="4BACC6">
                <a:hueOff val="-9933876"/>
                <a:satOff val="39811"/>
                <a:lumOff val="8628"/>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dirty="0" err="1"/>
            <a:t>Answer</a:t>
          </a:r>
          <a:r>
            <a:rPr lang="it-IT" sz="2300" kern="1200" dirty="0"/>
            <a:t>: The dog Handler must show the </a:t>
          </a:r>
          <a:r>
            <a:rPr lang="it-IT" sz="2300" kern="1200" dirty="0" err="1"/>
            <a:t>active</a:t>
          </a:r>
          <a:r>
            <a:rPr lang="it-IT" sz="2300" kern="1200" dirty="0"/>
            <a:t> </a:t>
          </a:r>
          <a:r>
            <a:rPr lang="it-IT" sz="2300" kern="1200" dirty="0" err="1"/>
            <a:t>guarding</a:t>
          </a:r>
          <a:r>
            <a:rPr lang="it-IT" sz="2300" kern="1200" dirty="0"/>
            <a:t> </a:t>
          </a:r>
          <a:r>
            <a:rPr lang="it-IT" sz="2300" kern="1200" dirty="0" err="1"/>
            <a:t>phase</a:t>
          </a:r>
          <a:r>
            <a:rPr lang="it-IT" sz="2300" kern="1200" dirty="0"/>
            <a:t> </a:t>
          </a:r>
          <a:r>
            <a:rPr lang="it-IT" sz="2300" kern="1200" dirty="0" err="1"/>
            <a:t>before</a:t>
          </a:r>
          <a:r>
            <a:rPr lang="it-IT" sz="2300" kern="1200" dirty="0"/>
            <a:t> giving the </a:t>
          </a:r>
          <a:r>
            <a:rPr lang="it-IT" sz="2300" kern="1200" dirty="0" err="1"/>
            <a:t>command</a:t>
          </a:r>
          <a:r>
            <a:rPr lang="it-IT" sz="2300" kern="1200" dirty="0"/>
            <a:t> for </a:t>
          </a:r>
          <a:r>
            <a:rPr lang="it-IT" sz="2300" kern="1200" dirty="0" err="1"/>
            <a:t>sit</a:t>
          </a:r>
          <a:r>
            <a:rPr lang="it-IT" sz="2300" kern="1200" dirty="0"/>
            <a:t>. </a:t>
          </a:r>
          <a:r>
            <a:rPr lang="it-IT" sz="2300" kern="1200" dirty="0" err="1"/>
            <a:t>Approx</a:t>
          </a:r>
          <a:r>
            <a:rPr lang="it-IT" sz="2300" kern="1200" dirty="0"/>
            <a:t>. 3 sec standing </a:t>
          </a:r>
          <a:r>
            <a:rPr lang="it-IT" sz="2300" kern="1200" dirty="0" err="1"/>
            <a:t>beside</a:t>
          </a:r>
          <a:r>
            <a:rPr lang="it-IT" sz="2300" kern="1200" dirty="0"/>
            <a:t> the dog </a:t>
          </a:r>
          <a:r>
            <a:rPr lang="it-IT" sz="2300" kern="1200" dirty="0" err="1"/>
            <a:t>before</a:t>
          </a:r>
          <a:r>
            <a:rPr lang="it-IT" sz="2300" kern="1200" dirty="0"/>
            <a:t> the </a:t>
          </a:r>
          <a:r>
            <a:rPr lang="it-IT" sz="2300" kern="1200" dirty="0" err="1"/>
            <a:t>command</a:t>
          </a:r>
          <a:r>
            <a:rPr lang="it-IT" sz="2300" kern="1200" dirty="0"/>
            <a:t>. The Handler </a:t>
          </a:r>
          <a:r>
            <a:rPr lang="it-IT" sz="2300" kern="1200" dirty="0" err="1"/>
            <a:t>is</a:t>
          </a:r>
          <a:r>
            <a:rPr lang="it-IT" sz="2300" kern="1200" dirty="0"/>
            <a:t> </a:t>
          </a:r>
          <a:r>
            <a:rPr lang="it-IT" sz="2300" kern="1200" dirty="0" err="1"/>
            <a:t>not</a:t>
          </a:r>
          <a:r>
            <a:rPr lang="it-IT" sz="2300" kern="1200" dirty="0"/>
            <a:t> </a:t>
          </a:r>
          <a:r>
            <a:rPr lang="it-IT" sz="2300" kern="1200" dirty="0" err="1"/>
            <a:t>allowed</a:t>
          </a:r>
          <a:r>
            <a:rPr lang="it-IT" sz="2300" kern="1200" dirty="0"/>
            <a:t> to touch the dog with the </a:t>
          </a:r>
          <a:r>
            <a:rPr lang="it-IT" sz="2300" kern="1200" dirty="0" err="1"/>
            <a:t>legs</a:t>
          </a:r>
          <a:r>
            <a:rPr lang="it-IT" sz="2300" kern="1200" dirty="0"/>
            <a:t>.</a:t>
          </a:r>
          <a:endParaRPr lang="en-US" sz="2300" kern="1200" dirty="0">
            <a:solidFill>
              <a:prstClr val="white"/>
            </a:solidFill>
            <a:latin typeface="Calibri"/>
            <a:ea typeface="+mn-ea"/>
            <a:cs typeface="+mn-cs"/>
          </a:endParaRPr>
        </a:p>
      </dsp:txBody>
      <dsp:txXfrm>
        <a:off x="132675" y="2866820"/>
        <a:ext cx="4734774" cy="24525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E5AE6-4EB2-CE45-B90C-D2F4A72A7A5A}">
      <dsp:nvSpPr>
        <dsp:cNvPr id="0" name=""/>
        <dsp:cNvSpPr/>
      </dsp:nvSpPr>
      <dsp:spPr>
        <a:xfrm>
          <a:off x="0" y="350419"/>
          <a:ext cx="5000124" cy="2337660"/>
        </a:xfrm>
        <a:prstGeom prst="roundRect">
          <a:avLst/>
        </a:prstGeom>
        <a:gradFill rotWithShape="0">
          <a:gsLst>
            <a:gs pos="0">
              <a:srgbClr val="4BACC6">
                <a:hueOff val="0"/>
                <a:satOff val="0"/>
                <a:lumOff val="0"/>
                <a:alphaOff val="0"/>
                <a:tint val="100000"/>
                <a:shade val="100000"/>
                <a:satMod val="130000"/>
              </a:srgbClr>
            </a:gs>
            <a:gs pos="100000">
              <a:srgbClr val="4BACC6">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200150">
            <a:lnSpc>
              <a:spcPct val="90000"/>
            </a:lnSpc>
            <a:spcBef>
              <a:spcPct val="0"/>
            </a:spcBef>
            <a:spcAft>
              <a:spcPct val="35000"/>
            </a:spcAft>
            <a:buNone/>
          </a:pPr>
          <a:r>
            <a:rPr lang="en-US" sz="2700" kern="1200" dirty="0"/>
            <a:t>Question: Earlier we had description about not putting the dog down before the Flag but only sit or stay – did we miss something or did it change?</a:t>
          </a:r>
        </a:p>
      </dsp:txBody>
      <dsp:txXfrm>
        <a:off x="114115" y="464534"/>
        <a:ext cx="4771894" cy="2109430"/>
      </dsp:txXfrm>
    </dsp:sp>
    <dsp:sp modelId="{F8A4D5C0-B641-D742-8ADA-06886CE8B516}">
      <dsp:nvSpPr>
        <dsp:cNvPr id="0" name=""/>
        <dsp:cNvSpPr/>
      </dsp:nvSpPr>
      <dsp:spPr>
        <a:xfrm>
          <a:off x="0" y="2765839"/>
          <a:ext cx="5000124" cy="2337660"/>
        </a:xfrm>
        <a:prstGeom prst="roundRect">
          <a:avLst/>
        </a:prstGeom>
        <a:gradFill rotWithShape="0">
          <a:gsLst>
            <a:gs pos="0">
              <a:srgbClr val="4BACC6">
                <a:hueOff val="-9933876"/>
                <a:satOff val="39811"/>
                <a:lumOff val="8628"/>
                <a:alphaOff val="0"/>
                <a:tint val="100000"/>
                <a:shade val="100000"/>
                <a:satMod val="130000"/>
              </a:srgbClr>
            </a:gs>
            <a:gs pos="100000">
              <a:srgbClr val="4BACC6">
                <a:hueOff val="-9933876"/>
                <a:satOff val="39811"/>
                <a:lumOff val="8628"/>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solidFill>
                <a:prstClr val="white"/>
              </a:solidFill>
              <a:latin typeface="Calibri"/>
              <a:ea typeface="+mn-ea"/>
              <a:cs typeface="+mn-cs"/>
            </a:rPr>
            <a:t>Answer: It is allowed.</a:t>
          </a:r>
        </a:p>
      </dsp:txBody>
      <dsp:txXfrm>
        <a:off x="114115" y="2879954"/>
        <a:ext cx="4771894" cy="21094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9C8BE-7975-3C44-8F84-5039C8B06EDA}">
      <dsp:nvSpPr>
        <dsp:cNvPr id="0" name=""/>
        <dsp:cNvSpPr/>
      </dsp:nvSpPr>
      <dsp:spPr>
        <a:xfrm>
          <a:off x="0" y="86359"/>
          <a:ext cx="5000124" cy="2597400"/>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Question: Several questions where the dog must start searching after finding the object if the dog retrieves the object.</a:t>
          </a:r>
        </a:p>
      </dsp:txBody>
      <dsp:txXfrm>
        <a:off x="126795" y="213154"/>
        <a:ext cx="4746534" cy="2343810"/>
      </dsp:txXfrm>
    </dsp:sp>
    <dsp:sp modelId="{9BAD6BE9-1B38-FF41-9B53-F8B4BB9959F1}">
      <dsp:nvSpPr>
        <dsp:cNvPr id="0" name=""/>
        <dsp:cNvSpPr/>
      </dsp:nvSpPr>
      <dsp:spPr>
        <a:xfrm>
          <a:off x="0" y="2770160"/>
          <a:ext cx="5000124" cy="2597400"/>
        </a:xfrm>
        <a:prstGeom prst="roundRect">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Answer: The dog must start the search where he leaves the object by the Handler.</a:t>
          </a:r>
        </a:p>
      </dsp:txBody>
      <dsp:txXfrm>
        <a:off x="126795" y="2896955"/>
        <a:ext cx="4746534" cy="23438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6C911-2569-7545-AA57-4F51DC0EBC98}">
      <dsp:nvSpPr>
        <dsp:cNvPr id="0" name=""/>
        <dsp:cNvSpPr/>
      </dsp:nvSpPr>
      <dsp:spPr>
        <a:xfrm>
          <a:off x="0" y="32989"/>
          <a:ext cx="5000124" cy="2640690"/>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Question: More clear description about doing control/check during the trackwork</a:t>
          </a:r>
        </a:p>
      </dsp:txBody>
      <dsp:txXfrm>
        <a:off x="128908" y="161897"/>
        <a:ext cx="4742308" cy="2382874"/>
      </dsp:txXfrm>
    </dsp:sp>
    <dsp:sp modelId="{8DF9EAC9-3125-2947-9629-48C6FD6F1D66}">
      <dsp:nvSpPr>
        <dsp:cNvPr id="0" name=""/>
        <dsp:cNvSpPr/>
      </dsp:nvSpPr>
      <dsp:spPr>
        <a:xfrm>
          <a:off x="0" y="2780239"/>
          <a:ext cx="5000124" cy="2640690"/>
        </a:xfrm>
        <a:prstGeom prst="roundRect">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Answer: See the whole picture - without leaving the track it is allowed.</a:t>
          </a:r>
        </a:p>
      </dsp:txBody>
      <dsp:txXfrm>
        <a:off x="128908" y="2909147"/>
        <a:ext cx="4742308" cy="23828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C95C4-628C-1D4D-9E7D-A542E01F52B4}">
      <dsp:nvSpPr>
        <dsp:cNvPr id="0" name=""/>
        <dsp:cNvSpPr/>
      </dsp:nvSpPr>
      <dsp:spPr>
        <a:xfrm>
          <a:off x="0" y="455551"/>
          <a:ext cx="5000124" cy="2233968"/>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Question: Description/clarification for how the Handler can act in the Corners.</a:t>
          </a:r>
        </a:p>
      </dsp:txBody>
      <dsp:txXfrm>
        <a:off x="109053" y="564604"/>
        <a:ext cx="4782018" cy="2015862"/>
      </dsp:txXfrm>
    </dsp:sp>
    <dsp:sp modelId="{AF3F7CC4-95D6-454E-8919-0153B7B0E7FE}">
      <dsp:nvSpPr>
        <dsp:cNvPr id="0" name=""/>
        <dsp:cNvSpPr/>
      </dsp:nvSpPr>
      <dsp:spPr>
        <a:xfrm>
          <a:off x="0" y="2764400"/>
          <a:ext cx="5000124" cy="2233968"/>
        </a:xfrm>
        <a:prstGeom prst="roundRect">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Answer: The dog must show clearly how he makes the corner – the Handler must not influence how the dog takes the corner and continues the tracking.</a:t>
          </a:r>
        </a:p>
      </dsp:txBody>
      <dsp:txXfrm>
        <a:off x="109053" y="2873453"/>
        <a:ext cx="4782018" cy="20158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B7C1F-7D8B-974A-B016-08474E840008}">
      <dsp:nvSpPr>
        <dsp:cNvPr id="0" name=""/>
        <dsp:cNvSpPr/>
      </dsp:nvSpPr>
      <dsp:spPr>
        <a:xfrm>
          <a:off x="0" y="358159"/>
          <a:ext cx="5000124" cy="2340000"/>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Question: We have seen that under the new rules some helpers have started to give expelling sounds in some new places, for example attack on the dog out of the back transport. In the rulebook expelling sounds are mentioned only in 'Attack on the dog out of motion'. What is right way to do this?</a:t>
          </a:r>
        </a:p>
      </dsp:txBody>
      <dsp:txXfrm>
        <a:off x="114229" y="472388"/>
        <a:ext cx="4771666" cy="2111542"/>
      </dsp:txXfrm>
    </dsp:sp>
    <dsp:sp modelId="{B626D1CF-5958-764D-AE60-2255C7085165}">
      <dsp:nvSpPr>
        <dsp:cNvPr id="0" name=""/>
        <dsp:cNvSpPr/>
      </dsp:nvSpPr>
      <dsp:spPr>
        <a:xfrm>
          <a:off x="0" y="2755759"/>
          <a:ext cx="5000124" cy="2340000"/>
        </a:xfrm>
        <a:prstGeom prst="roundRect">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Answer: The sound should be as described in the Rulebook.</a:t>
          </a:r>
        </a:p>
      </dsp:txBody>
      <dsp:txXfrm>
        <a:off x="114229" y="2869988"/>
        <a:ext cx="4771666" cy="21115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82D6E-BB25-C049-91FA-6125D3378AC8}">
      <dsp:nvSpPr>
        <dsp:cNvPr id="0" name=""/>
        <dsp:cNvSpPr/>
      </dsp:nvSpPr>
      <dsp:spPr>
        <a:xfrm>
          <a:off x="0" y="86359"/>
          <a:ext cx="5000124" cy="2597400"/>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Question: Disarmament of the helper. Can the dog handler let the helper step </a:t>
          </a:r>
          <a:r>
            <a:rPr lang="en-US" sz="3000" kern="1200" dirty="0">
              <a:solidFill>
                <a:prstClr val="white"/>
              </a:solidFill>
              <a:latin typeface="Calibri"/>
              <a:ea typeface="+mn-ea"/>
              <a:cs typeface="+mn-cs"/>
            </a:rPr>
            <a:t>back</a:t>
          </a:r>
          <a:r>
            <a:rPr lang="en-US" sz="3000" kern="1200" dirty="0"/>
            <a:t> before the side </a:t>
          </a:r>
          <a:r>
            <a:rPr lang="en-US" sz="3000" kern="1200" dirty="0">
              <a:solidFill>
                <a:prstClr val="white"/>
              </a:solidFill>
              <a:latin typeface="Calibri"/>
              <a:ea typeface="+mn-ea"/>
              <a:cs typeface="+mn-cs"/>
            </a:rPr>
            <a:t>transport</a:t>
          </a:r>
          <a:r>
            <a:rPr lang="en-US" sz="3000" kern="1200" dirty="0"/>
            <a:t>?</a:t>
          </a:r>
        </a:p>
      </dsp:txBody>
      <dsp:txXfrm>
        <a:off x="126795" y="213154"/>
        <a:ext cx="4746534" cy="2343810"/>
      </dsp:txXfrm>
    </dsp:sp>
    <dsp:sp modelId="{0FB59D0A-F229-8D47-838D-3BCA47869B07}">
      <dsp:nvSpPr>
        <dsp:cNvPr id="0" name=""/>
        <dsp:cNvSpPr/>
      </dsp:nvSpPr>
      <dsp:spPr>
        <a:xfrm>
          <a:off x="0" y="2770160"/>
          <a:ext cx="5000124" cy="2597400"/>
        </a:xfrm>
        <a:prstGeom prst="roundRect">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Answer: It is allowed to ask the Helper to go back (3 steps).</a:t>
          </a:r>
        </a:p>
      </dsp:txBody>
      <dsp:txXfrm>
        <a:off x="126795" y="2896955"/>
        <a:ext cx="4746534" cy="23438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82D6E-BB25-C049-91FA-6125D3378AC8}">
      <dsp:nvSpPr>
        <dsp:cNvPr id="0" name=""/>
        <dsp:cNvSpPr/>
      </dsp:nvSpPr>
      <dsp:spPr>
        <a:xfrm>
          <a:off x="0" y="2839"/>
          <a:ext cx="5000124" cy="2691000"/>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Question: What is the penalty if a dog does not correctly execute the blinds, goes directly to the last blind, but don’t stop, the handler with one command sends back the dog, which goes to the sixth blind and barks immediately.</a:t>
          </a:r>
        </a:p>
      </dsp:txBody>
      <dsp:txXfrm>
        <a:off x="131364" y="134203"/>
        <a:ext cx="4737396" cy="2428272"/>
      </dsp:txXfrm>
    </dsp:sp>
    <dsp:sp modelId="{0FB59D0A-F229-8D47-838D-3BCA47869B07}">
      <dsp:nvSpPr>
        <dsp:cNvPr id="0" name=""/>
        <dsp:cNvSpPr/>
      </dsp:nvSpPr>
      <dsp:spPr>
        <a:xfrm>
          <a:off x="0" y="2760080"/>
          <a:ext cx="5000124" cy="2691000"/>
        </a:xfrm>
        <a:prstGeom prst="roundRect">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Answer: Handler must take position in the right direction of the 'first' Blind. If the dog makes a mistake there will be a deduction of the points. If the Handler on purpose sends it directly to the Blind with the Helper, it will be rated with 0 point in all IGP-level.</a:t>
          </a:r>
        </a:p>
      </dsp:txBody>
      <dsp:txXfrm>
        <a:off x="131364" y="2891444"/>
        <a:ext cx="4737396" cy="24282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21033-5E59-784B-817C-6D7721115E94}">
      <dsp:nvSpPr>
        <dsp:cNvPr id="0" name=""/>
        <dsp:cNvSpPr/>
      </dsp:nvSpPr>
      <dsp:spPr>
        <a:xfrm>
          <a:off x="0" y="47659"/>
          <a:ext cx="5000124" cy="2585700"/>
        </a:xfrm>
        <a:prstGeom prst="roundRect">
          <a:avLst/>
        </a:prstGeom>
        <a:gradFill rotWithShape="0">
          <a:gsLst>
            <a:gs pos="0">
              <a:srgbClr val="4BACC6">
                <a:hueOff val="0"/>
                <a:satOff val="0"/>
                <a:lumOff val="0"/>
                <a:alphaOff val="0"/>
                <a:tint val="100000"/>
                <a:shade val="100000"/>
                <a:satMod val="130000"/>
              </a:srgbClr>
            </a:gs>
            <a:gs pos="100000">
              <a:srgbClr val="4BACC6">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111250">
            <a:lnSpc>
              <a:spcPct val="90000"/>
            </a:lnSpc>
            <a:spcBef>
              <a:spcPct val="0"/>
            </a:spcBef>
            <a:spcAft>
              <a:spcPct val="35000"/>
            </a:spcAft>
            <a:buNone/>
          </a:pPr>
          <a:r>
            <a:rPr lang="en-US" sz="2500" kern="1200" dirty="0"/>
            <a:t>Question: During the escape, the dog and the helper falls: Must we do again an escape to then </a:t>
          </a:r>
          <a:r>
            <a:rPr lang="en-US" sz="2300" kern="1200" dirty="0">
              <a:solidFill>
                <a:prstClr val="white"/>
              </a:solidFill>
              <a:latin typeface="Calibri"/>
              <a:ea typeface="+mn-ea"/>
              <a:cs typeface="+mn-cs"/>
            </a:rPr>
            <a:t>evaluate</a:t>
          </a:r>
          <a:r>
            <a:rPr lang="en-US" sz="2500" kern="1200" dirty="0"/>
            <a:t> the out and the guarding phase? In this case, can we give all the points for the exercise?</a:t>
          </a:r>
        </a:p>
      </dsp:txBody>
      <dsp:txXfrm>
        <a:off x="126223" y="173882"/>
        <a:ext cx="4747678" cy="2333254"/>
      </dsp:txXfrm>
    </dsp:sp>
    <dsp:sp modelId="{C5FF9C33-889A-E444-B7C1-68C6FC8F9D95}">
      <dsp:nvSpPr>
        <dsp:cNvPr id="0" name=""/>
        <dsp:cNvSpPr/>
      </dsp:nvSpPr>
      <dsp:spPr>
        <a:xfrm>
          <a:off x="0" y="2820559"/>
          <a:ext cx="5000124" cy="2585700"/>
        </a:xfrm>
        <a:prstGeom prst="roundRect">
          <a:avLst/>
        </a:prstGeom>
        <a:gradFill rotWithShape="0">
          <a:gsLst>
            <a:gs pos="0">
              <a:srgbClr val="4BACC6">
                <a:hueOff val="-9933876"/>
                <a:satOff val="39811"/>
                <a:lumOff val="8628"/>
                <a:alphaOff val="0"/>
                <a:tint val="100000"/>
                <a:shade val="100000"/>
                <a:satMod val="130000"/>
              </a:srgbClr>
            </a:gs>
            <a:gs pos="100000">
              <a:srgbClr val="4BACC6">
                <a:hueOff val="-9933876"/>
                <a:satOff val="39811"/>
                <a:lumOff val="8628"/>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prstClr val="white"/>
              </a:solidFill>
              <a:latin typeface="Calibri"/>
              <a:ea typeface="+mn-ea"/>
              <a:cs typeface="+mn-cs"/>
            </a:rPr>
            <a:t>Answer: If the Helper still has the Sleeve, we continue the work – if everything after this is ok you can have full point.</a:t>
          </a:r>
        </a:p>
      </dsp:txBody>
      <dsp:txXfrm>
        <a:off x="126223" y="2946782"/>
        <a:ext cx="4747678" cy="23332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1/9/26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 name="Rectangle 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3998"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2" name="Rectangle 11">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9144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 name="Rectangle 13">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40040" y="-1133192"/>
            <a:ext cx="6858001" cy="9124385"/>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9" name="Rectangle 1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1072" y="0"/>
            <a:ext cx="4572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8" name="Rectangle 17">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3"/>
            <a:ext cx="9137153"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0" name="Freeform: Shape 19">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784" y="4049"/>
            <a:ext cx="7662432"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dirty="0"/>
          </a:p>
        </p:txBody>
      </p:sp>
      <p:sp>
        <p:nvSpPr>
          <p:cNvPr id="2" name="Title 1"/>
          <p:cNvSpPr>
            <a:spLocks noGrp="1"/>
          </p:cNvSpPr>
          <p:nvPr>
            <p:ph type="ctrTitle"/>
          </p:nvPr>
        </p:nvSpPr>
        <p:spPr>
          <a:xfrm>
            <a:off x="1515678" y="1595283"/>
            <a:ext cx="6110785" cy="3081242"/>
          </a:xfrm>
        </p:spPr>
        <p:txBody>
          <a:bodyPr anchor="ctr">
            <a:normAutofit/>
          </a:bodyPr>
          <a:lstStyle/>
          <a:p>
            <a:r>
              <a:rPr lang="en-GB" sz="4200" noProof="0" dirty="0">
                <a:solidFill>
                  <a:srgbClr val="FFFFFF"/>
                </a:solidFill>
              </a:rPr>
              <a:t>Judge Webinar </a:t>
            </a:r>
            <a:br>
              <a:rPr lang="en-GB" sz="4200" noProof="0" dirty="0">
                <a:solidFill>
                  <a:srgbClr val="FFFFFF"/>
                </a:solidFill>
              </a:rPr>
            </a:br>
            <a:r>
              <a:rPr lang="en-GB" sz="4200" noProof="0" dirty="0">
                <a:solidFill>
                  <a:srgbClr val="FFFFFF"/>
                </a:solidFill>
              </a:rPr>
              <a:t>FCI Utility and Defence</a:t>
            </a:r>
          </a:p>
        </p:txBody>
      </p:sp>
      <p:sp>
        <p:nvSpPr>
          <p:cNvPr id="3" name="Subtitle 2"/>
          <p:cNvSpPr>
            <a:spLocks noGrp="1"/>
          </p:cNvSpPr>
          <p:nvPr>
            <p:ph type="subTitle" idx="1"/>
          </p:nvPr>
        </p:nvSpPr>
        <p:spPr>
          <a:xfrm>
            <a:off x="1169957" y="5171093"/>
            <a:ext cx="6808971" cy="860620"/>
          </a:xfrm>
        </p:spPr>
        <p:txBody>
          <a:bodyPr anchor="ctr">
            <a:normAutofit/>
          </a:bodyPr>
          <a:lstStyle/>
          <a:p>
            <a:pPr>
              <a:lnSpc>
                <a:spcPct val="90000"/>
              </a:lnSpc>
            </a:pPr>
            <a:r>
              <a:rPr lang="en-GB" sz="1500" noProof="0" dirty="0">
                <a:solidFill>
                  <a:srgbClr val="FFFFFF"/>
                </a:solidFill>
              </a:rPr>
              <a:t>Date:  10.01.2026</a:t>
            </a:r>
          </a:p>
          <a:p>
            <a:pPr>
              <a:lnSpc>
                <a:spcPct val="90000"/>
              </a:lnSpc>
            </a:pPr>
            <a:r>
              <a:rPr lang="en-GB" sz="1500" noProof="0" dirty="0">
                <a:solidFill>
                  <a:srgbClr val="FFFFFF"/>
                </a:solidFill>
              </a:rPr>
              <a:t>Presenter: HARI ARČON</a:t>
            </a:r>
          </a:p>
        </p:txBody>
      </p:sp>
      <p:pic>
        <p:nvPicPr>
          <p:cNvPr id="5" name="Immagine 4" descr="Immagine che contiene cerchio, Carattere, Elementi grafici, logo&#10;&#10;Il contenuto generato dall'IA potrebbe non essere corretto.">
            <a:extLst>
              <a:ext uri="{FF2B5EF4-FFF2-40B4-BE49-F238E27FC236}">
                <a16:creationId xmlns:a16="http://schemas.microsoft.com/office/drawing/2014/main" id="{746316FE-74F1-DB53-14B9-B4674B5E5D2B}"/>
              </a:ext>
            </a:extLst>
          </p:cNvPr>
          <p:cNvPicPr>
            <a:picLocks noChangeAspect="1"/>
          </p:cNvPicPr>
          <p:nvPr/>
        </p:nvPicPr>
        <p:blipFill>
          <a:blip r:embed="rId2"/>
          <a:stretch>
            <a:fillRect/>
          </a:stretch>
        </p:blipFill>
        <p:spPr>
          <a:xfrm>
            <a:off x="450535" y="336885"/>
            <a:ext cx="1838425" cy="18384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it-IT" sz="3200">
                <a:solidFill>
                  <a:srgbClr val="FFFFFF"/>
                </a:solidFill>
              </a:rPr>
              <a:t>PROTECTION – Q&amp;A</a:t>
            </a:r>
          </a:p>
        </p:txBody>
      </p:sp>
      <p:graphicFrame>
        <p:nvGraphicFramePr>
          <p:cNvPr id="5" name="Content Placeholder 2">
            <a:extLst>
              <a:ext uri="{FF2B5EF4-FFF2-40B4-BE49-F238E27FC236}">
                <a16:creationId xmlns:a16="http://schemas.microsoft.com/office/drawing/2014/main" id="{67F1024B-B9B1-615A-E299-51B15D21196C}"/>
              </a:ext>
            </a:extLst>
          </p:cNvPr>
          <p:cNvGraphicFramePr>
            <a:graphicFrameLocks noGrp="1"/>
          </p:cNvGraphicFramePr>
          <p:nvPr>
            <p:ph idx="1"/>
            <p:extLst>
              <p:ext uri="{D42A27DB-BD31-4B8C-83A1-F6EECF244321}">
                <p14:modId xmlns:p14="http://schemas.microsoft.com/office/powerpoint/2010/main" val="4171746139"/>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sellaDiTesto 3">
            <a:extLst>
              <a:ext uri="{FF2B5EF4-FFF2-40B4-BE49-F238E27FC236}">
                <a16:creationId xmlns:a16="http://schemas.microsoft.com/office/drawing/2014/main" id="{76358642-B3EF-FCF4-9471-0A5446FB9E6D}"/>
              </a:ext>
            </a:extLst>
          </p:cNvPr>
          <p:cNvSpPr txBox="1"/>
          <p:nvPr/>
        </p:nvSpPr>
        <p:spPr>
          <a:xfrm>
            <a:off x="6102802" y="6412301"/>
            <a:ext cx="2576111" cy="237757"/>
          </a:xfrm>
          <a:prstGeom prst="rect">
            <a:avLst/>
          </a:prstGeom>
          <a:noFill/>
        </p:spPr>
        <p:txBody>
          <a:bodyPr wrap="square">
            <a:spAutoFit/>
          </a:bodyPr>
          <a:lstStyle/>
          <a:p>
            <a:pPr>
              <a:lnSpc>
                <a:spcPct val="90000"/>
              </a:lnSpc>
            </a:pPr>
            <a:r>
              <a:rPr lang="it-IT" sz="1050" dirty="0" err="1"/>
              <a:t>Judge</a:t>
            </a:r>
            <a:r>
              <a:rPr lang="it-IT" sz="1050" dirty="0"/>
              <a:t> webinar -10.01.2026 - HARI ARČON</a:t>
            </a:r>
          </a:p>
        </p:txBody>
      </p:sp>
      <p:pic>
        <p:nvPicPr>
          <p:cNvPr id="6" name="Immagine 5" descr="Immagine che contiene cerchio, Carattere, Elementi grafici, logo&#10;&#10;Il contenuto generato dall'IA potrebbe non essere corretto.">
            <a:extLst>
              <a:ext uri="{FF2B5EF4-FFF2-40B4-BE49-F238E27FC236}">
                <a16:creationId xmlns:a16="http://schemas.microsoft.com/office/drawing/2014/main" id="{4A7545D7-A0A0-1110-EB76-594E72120C16}"/>
              </a:ext>
            </a:extLst>
          </p:cNvPr>
          <p:cNvPicPr>
            <a:picLocks noChangeAspect="1"/>
          </p:cNvPicPr>
          <p:nvPr/>
        </p:nvPicPr>
        <p:blipFill>
          <a:blip r:embed="rId7"/>
          <a:stretch>
            <a:fillRect/>
          </a:stretch>
        </p:blipFill>
        <p:spPr>
          <a:xfrm>
            <a:off x="460160" y="218249"/>
            <a:ext cx="577515" cy="57751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it-IT" sz="3200">
                <a:solidFill>
                  <a:srgbClr val="FFFFFF"/>
                </a:solidFill>
              </a:rPr>
              <a:t>PROTECTION – Q&amp;A</a:t>
            </a:r>
          </a:p>
        </p:txBody>
      </p:sp>
      <p:graphicFrame>
        <p:nvGraphicFramePr>
          <p:cNvPr id="5" name="Content Placeholder 2">
            <a:extLst>
              <a:ext uri="{FF2B5EF4-FFF2-40B4-BE49-F238E27FC236}">
                <a16:creationId xmlns:a16="http://schemas.microsoft.com/office/drawing/2014/main" id="{EA29C0C5-0810-460A-4871-91E3AE7E665E}"/>
              </a:ext>
            </a:extLst>
          </p:cNvPr>
          <p:cNvGraphicFramePr>
            <a:graphicFrameLocks noGrp="1"/>
          </p:cNvGraphicFramePr>
          <p:nvPr>
            <p:ph idx="1"/>
            <p:extLst>
              <p:ext uri="{D42A27DB-BD31-4B8C-83A1-F6EECF244321}">
                <p14:modId xmlns:p14="http://schemas.microsoft.com/office/powerpoint/2010/main" val="2061977503"/>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sellaDiTesto 3">
            <a:extLst>
              <a:ext uri="{FF2B5EF4-FFF2-40B4-BE49-F238E27FC236}">
                <a16:creationId xmlns:a16="http://schemas.microsoft.com/office/drawing/2014/main" id="{B8DBD32A-32EC-AB6E-5E08-889ABC8C4366}"/>
              </a:ext>
            </a:extLst>
          </p:cNvPr>
          <p:cNvSpPr txBox="1"/>
          <p:nvPr/>
        </p:nvSpPr>
        <p:spPr>
          <a:xfrm>
            <a:off x="6102802" y="6412301"/>
            <a:ext cx="2576111" cy="237757"/>
          </a:xfrm>
          <a:prstGeom prst="rect">
            <a:avLst/>
          </a:prstGeom>
          <a:noFill/>
        </p:spPr>
        <p:txBody>
          <a:bodyPr wrap="square">
            <a:spAutoFit/>
          </a:bodyPr>
          <a:lstStyle/>
          <a:p>
            <a:pPr>
              <a:lnSpc>
                <a:spcPct val="90000"/>
              </a:lnSpc>
            </a:pPr>
            <a:r>
              <a:rPr lang="it-IT" sz="1050" dirty="0" err="1"/>
              <a:t>Judge</a:t>
            </a:r>
            <a:r>
              <a:rPr lang="it-IT" sz="1050" dirty="0"/>
              <a:t> webinar -10.01.2026 - HARI ARČON</a:t>
            </a:r>
          </a:p>
        </p:txBody>
      </p:sp>
      <p:pic>
        <p:nvPicPr>
          <p:cNvPr id="6" name="Immagine 5" descr="Immagine che contiene cerchio, Carattere, Elementi grafici, logo&#10;&#10;Il contenuto generato dall'IA potrebbe non essere corretto.">
            <a:extLst>
              <a:ext uri="{FF2B5EF4-FFF2-40B4-BE49-F238E27FC236}">
                <a16:creationId xmlns:a16="http://schemas.microsoft.com/office/drawing/2014/main" id="{9DCAA98A-FAD3-D6E2-5ABB-EE2861F900FC}"/>
              </a:ext>
            </a:extLst>
          </p:cNvPr>
          <p:cNvPicPr>
            <a:picLocks noChangeAspect="1"/>
          </p:cNvPicPr>
          <p:nvPr/>
        </p:nvPicPr>
        <p:blipFill>
          <a:blip r:embed="rId7"/>
          <a:stretch>
            <a:fillRect/>
          </a:stretch>
        </p:blipFill>
        <p:spPr>
          <a:xfrm>
            <a:off x="460160" y="218249"/>
            <a:ext cx="577515" cy="57751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30ED45-3D48-D3CA-ECFB-6378F0B4F13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0A5E547-E8DB-3624-95C7-4E7944E23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99CBA32-115E-F00F-96EC-4CE85D454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F4C5B66-8E9C-6286-A1B0-2A88D15DD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C9B26F-8476-309E-3883-21F1106A83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E6464F90-E5C8-3FF9-EDD7-5824B5793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C3678681-5A51-969C-BEB5-946164B62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882C5B-BC1B-D08E-AA31-FB311D4E08E4}"/>
              </a:ext>
            </a:extLst>
          </p:cNvPr>
          <p:cNvSpPr>
            <a:spLocks noGrp="1"/>
          </p:cNvSpPr>
          <p:nvPr>
            <p:ph type="title"/>
          </p:nvPr>
        </p:nvSpPr>
        <p:spPr>
          <a:xfrm>
            <a:off x="439858" y="1683756"/>
            <a:ext cx="2336449" cy="2396359"/>
          </a:xfrm>
        </p:spPr>
        <p:txBody>
          <a:bodyPr anchor="b">
            <a:normAutofit/>
          </a:bodyPr>
          <a:lstStyle/>
          <a:p>
            <a:pPr algn="r"/>
            <a:r>
              <a:rPr lang="it-IT" sz="3200">
                <a:solidFill>
                  <a:srgbClr val="FFFFFF"/>
                </a:solidFill>
              </a:rPr>
              <a:t>PROTECTION – Q&amp;A</a:t>
            </a:r>
          </a:p>
        </p:txBody>
      </p:sp>
      <p:graphicFrame>
        <p:nvGraphicFramePr>
          <p:cNvPr id="5" name="Content Placeholder 2">
            <a:extLst>
              <a:ext uri="{FF2B5EF4-FFF2-40B4-BE49-F238E27FC236}">
                <a16:creationId xmlns:a16="http://schemas.microsoft.com/office/drawing/2014/main" id="{92E97F54-D6DF-BA7D-4805-30FA50DADA8E}"/>
              </a:ext>
            </a:extLst>
          </p:cNvPr>
          <p:cNvGraphicFramePr>
            <a:graphicFrameLocks noGrp="1"/>
          </p:cNvGraphicFramePr>
          <p:nvPr>
            <p:ph idx="1"/>
            <p:extLst>
              <p:ext uri="{D42A27DB-BD31-4B8C-83A1-F6EECF244321}">
                <p14:modId xmlns:p14="http://schemas.microsoft.com/office/powerpoint/2010/main" val="3319969258"/>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sellaDiTesto 2">
            <a:extLst>
              <a:ext uri="{FF2B5EF4-FFF2-40B4-BE49-F238E27FC236}">
                <a16:creationId xmlns:a16="http://schemas.microsoft.com/office/drawing/2014/main" id="{2F6BD2FD-28F1-094B-9DCF-1750527D08C0}"/>
              </a:ext>
            </a:extLst>
          </p:cNvPr>
          <p:cNvSpPr txBox="1"/>
          <p:nvPr/>
        </p:nvSpPr>
        <p:spPr>
          <a:xfrm>
            <a:off x="6102802" y="6412301"/>
            <a:ext cx="2576111" cy="237757"/>
          </a:xfrm>
          <a:prstGeom prst="rect">
            <a:avLst/>
          </a:prstGeom>
          <a:noFill/>
        </p:spPr>
        <p:txBody>
          <a:bodyPr wrap="square">
            <a:spAutoFit/>
          </a:bodyPr>
          <a:lstStyle/>
          <a:p>
            <a:pPr>
              <a:lnSpc>
                <a:spcPct val="90000"/>
              </a:lnSpc>
            </a:pPr>
            <a:r>
              <a:rPr lang="it-IT" sz="1050" dirty="0" err="1"/>
              <a:t>Judge</a:t>
            </a:r>
            <a:r>
              <a:rPr lang="it-IT" sz="1050" dirty="0"/>
              <a:t> webinar -10.01.2026 - HARI ARČON</a:t>
            </a:r>
          </a:p>
        </p:txBody>
      </p:sp>
      <p:pic>
        <p:nvPicPr>
          <p:cNvPr id="4" name="Immagine 3" descr="Immagine che contiene cerchio, Carattere, Elementi grafici, logo&#10;&#10;Il contenuto generato dall'IA potrebbe non essere corretto.">
            <a:extLst>
              <a:ext uri="{FF2B5EF4-FFF2-40B4-BE49-F238E27FC236}">
                <a16:creationId xmlns:a16="http://schemas.microsoft.com/office/drawing/2014/main" id="{32B0D192-07F7-CAA6-6765-288E6117594D}"/>
              </a:ext>
            </a:extLst>
          </p:cNvPr>
          <p:cNvPicPr>
            <a:picLocks noChangeAspect="1"/>
          </p:cNvPicPr>
          <p:nvPr/>
        </p:nvPicPr>
        <p:blipFill>
          <a:blip r:embed="rId7"/>
          <a:stretch>
            <a:fillRect/>
          </a:stretch>
        </p:blipFill>
        <p:spPr>
          <a:xfrm>
            <a:off x="460160" y="218249"/>
            <a:ext cx="577515" cy="577515"/>
          </a:xfrm>
          <a:prstGeom prst="rect">
            <a:avLst/>
          </a:prstGeom>
        </p:spPr>
      </p:pic>
    </p:spTree>
    <p:extLst>
      <p:ext uri="{BB962C8B-B14F-4D97-AF65-F5344CB8AC3E}">
        <p14:creationId xmlns:p14="http://schemas.microsoft.com/office/powerpoint/2010/main" val="3954886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it-IT" sz="3200">
                <a:solidFill>
                  <a:srgbClr val="FFFFFF"/>
                </a:solidFill>
              </a:rPr>
              <a:t>PROTECTION – Q&amp;A</a:t>
            </a:r>
          </a:p>
        </p:txBody>
      </p:sp>
      <p:graphicFrame>
        <p:nvGraphicFramePr>
          <p:cNvPr id="5" name="Content Placeholder 2">
            <a:extLst>
              <a:ext uri="{FF2B5EF4-FFF2-40B4-BE49-F238E27FC236}">
                <a16:creationId xmlns:a16="http://schemas.microsoft.com/office/drawing/2014/main" id="{28FB7390-D72F-DC58-2822-BF2E0D0876F1}"/>
              </a:ext>
            </a:extLst>
          </p:cNvPr>
          <p:cNvGraphicFramePr>
            <a:graphicFrameLocks noGrp="1"/>
          </p:cNvGraphicFramePr>
          <p:nvPr>
            <p:ph idx="1"/>
            <p:extLst>
              <p:ext uri="{D42A27DB-BD31-4B8C-83A1-F6EECF244321}">
                <p14:modId xmlns:p14="http://schemas.microsoft.com/office/powerpoint/2010/main" val="1044256830"/>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sellaDiTesto 3">
            <a:extLst>
              <a:ext uri="{FF2B5EF4-FFF2-40B4-BE49-F238E27FC236}">
                <a16:creationId xmlns:a16="http://schemas.microsoft.com/office/drawing/2014/main" id="{77C3092E-B9D1-1553-343F-4360F7D8C705}"/>
              </a:ext>
            </a:extLst>
          </p:cNvPr>
          <p:cNvSpPr txBox="1"/>
          <p:nvPr/>
        </p:nvSpPr>
        <p:spPr>
          <a:xfrm>
            <a:off x="6102802" y="6412301"/>
            <a:ext cx="2576111" cy="237757"/>
          </a:xfrm>
          <a:prstGeom prst="rect">
            <a:avLst/>
          </a:prstGeom>
          <a:noFill/>
        </p:spPr>
        <p:txBody>
          <a:bodyPr wrap="square">
            <a:spAutoFit/>
          </a:bodyPr>
          <a:lstStyle/>
          <a:p>
            <a:pPr>
              <a:lnSpc>
                <a:spcPct val="90000"/>
              </a:lnSpc>
            </a:pPr>
            <a:r>
              <a:rPr lang="it-IT" sz="1050" dirty="0" err="1"/>
              <a:t>Judge</a:t>
            </a:r>
            <a:r>
              <a:rPr lang="it-IT" sz="1050" dirty="0"/>
              <a:t> webinar -10.01.2026 - HARI ARČON</a:t>
            </a:r>
          </a:p>
        </p:txBody>
      </p:sp>
      <p:pic>
        <p:nvPicPr>
          <p:cNvPr id="6" name="Immagine 5" descr="Immagine che contiene cerchio, Carattere, Elementi grafici, logo&#10;&#10;Il contenuto generato dall'IA potrebbe non essere corretto.">
            <a:extLst>
              <a:ext uri="{FF2B5EF4-FFF2-40B4-BE49-F238E27FC236}">
                <a16:creationId xmlns:a16="http://schemas.microsoft.com/office/drawing/2014/main" id="{0D45316D-D6B0-6020-54F1-9E6C4BEDFB5B}"/>
              </a:ext>
            </a:extLst>
          </p:cNvPr>
          <p:cNvPicPr>
            <a:picLocks noChangeAspect="1"/>
          </p:cNvPicPr>
          <p:nvPr/>
        </p:nvPicPr>
        <p:blipFill>
          <a:blip r:embed="rId7"/>
          <a:stretch>
            <a:fillRect/>
          </a:stretch>
        </p:blipFill>
        <p:spPr>
          <a:xfrm>
            <a:off x="460160" y="218249"/>
            <a:ext cx="577515" cy="57751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49D469-9115-F3A0-23AC-9DD49FCF871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EF92E0-A931-030F-D8A7-1EAA1CA84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AD52B0-ED27-F34A-B0CB-9A38FA2D67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C6A993C-0B24-A7FB-1484-31476F093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86F8801-513F-327A-D509-B331F1D9A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38F0E23-78E7-7C85-842B-4AA931956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AF09CCB4-1D59-DED8-20C9-F8900D1FF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FCF4E1-F0AA-2DA7-214A-D3A771A86A0D}"/>
              </a:ext>
            </a:extLst>
          </p:cNvPr>
          <p:cNvSpPr>
            <a:spLocks noGrp="1"/>
          </p:cNvSpPr>
          <p:nvPr>
            <p:ph type="title"/>
          </p:nvPr>
        </p:nvSpPr>
        <p:spPr>
          <a:xfrm>
            <a:off x="439858" y="1683756"/>
            <a:ext cx="2336449" cy="2396359"/>
          </a:xfrm>
        </p:spPr>
        <p:txBody>
          <a:bodyPr anchor="b">
            <a:normAutofit/>
          </a:bodyPr>
          <a:lstStyle/>
          <a:p>
            <a:pPr algn="r"/>
            <a:r>
              <a:rPr lang="it-IT" sz="3200">
                <a:solidFill>
                  <a:srgbClr val="FFFFFF"/>
                </a:solidFill>
              </a:rPr>
              <a:t>PROTECTION – Q&amp;A</a:t>
            </a:r>
          </a:p>
        </p:txBody>
      </p:sp>
      <p:graphicFrame>
        <p:nvGraphicFramePr>
          <p:cNvPr id="5" name="Content Placeholder 2">
            <a:extLst>
              <a:ext uri="{FF2B5EF4-FFF2-40B4-BE49-F238E27FC236}">
                <a16:creationId xmlns:a16="http://schemas.microsoft.com/office/drawing/2014/main" id="{9357CDA7-EEB8-5C75-E39F-199F0B5662DF}"/>
              </a:ext>
            </a:extLst>
          </p:cNvPr>
          <p:cNvGraphicFramePr>
            <a:graphicFrameLocks noGrp="1"/>
          </p:cNvGraphicFramePr>
          <p:nvPr>
            <p:ph idx="1"/>
            <p:extLst>
              <p:ext uri="{D42A27DB-BD31-4B8C-83A1-F6EECF244321}">
                <p14:modId xmlns:p14="http://schemas.microsoft.com/office/powerpoint/2010/main" val="4272779291"/>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sellaDiTesto 2">
            <a:extLst>
              <a:ext uri="{FF2B5EF4-FFF2-40B4-BE49-F238E27FC236}">
                <a16:creationId xmlns:a16="http://schemas.microsoft.com/office/drawing/2014/main" id="{D264A9BF-3EC3-CA6F-9C86-6F85170CA5C1}"/>
              </a:ext>
            </a:extLst>
          </p:cNvPr>
          <p:cNvSpPr txBox="1"/>
          <p:nvPr/>
        </p:nvSpPr>
        <p:spPr>
          <a:xfrm>
            <a:off x="6102802" y="6412301"/>
            <a:ext cx="2576111" cy="237757"/>
          </a:xfrm>
          <a:prstGeom prst="rect">
            <a:avLst/>
          </a:prstGeom>
          <a:noFill/>
        </p:spPr>
        <p:txBody>
          <a:bodyPr wrap="square">
            <a:spAutoFit/>
          </a:bodyPr>
          <a:lstStyle/>
          <a:p>
            <a:pPr>
              <a:lnSpc>
                <a:spcPct val="90000"/>
              </a:lnSpc>
            </a:pPr>
            <a:r>
              <a:rPr lang="it-IT" sz="1050" dirty="0" err="1"/>
              <a:t>Judge</a:t>
            </a:r>
            <a:r>
              <a:rPr lang="it-IT" sz="1050" dirty="0"/>
              <a:t> webinar -10.01.2026 - HARI ARČON</a:t>
            </a:r>
          </a:p>
        </p:txBody>
      </p:sp>
      <p:pic>
        <p:nvPicPr>
          <p:cNvPr id="4" name="Immagine 3" descr="Immagine che contiene cerchio, Carattere, Elementi grafici, logo&#10;&#10;Il contenuto generato dall'IA potrebbe non essere corretto.">
            <a:extLst>
              <a:ext uri="{FF2B5EF4-FFF2-40B4-BE49-F238E27FC236}">
                <a16:creationId xmlns:a16="http://schemas.microsoft.com/office/drawing/2014/main" id="{717C3AC8-3BC8-9D7A-9077-63983042AC17}"/>
              </a:ext>
            </a:extLst>
          </p:cNvPr>
          <p:cNvPicPr>
            <a:picLocks noChangeAspect="1"/>
          </p:cNvPicPr>
          <p:nvPr/>
        </p:nvPicPr>
        <p:blipFill>
          <a:blip r:embed="rId7"/>
          <a:stretch>
            <a:fillRect/>
          </a:stretch>
        </p:blipFill>
        <p:spPr>
          <a:xfrm>
            <a:off x="460160" y="218249"/>
            <a:ext cx="577515" cy="577515"/>
          </a:xfrm>
          <a:prstGeom prst="rect">
            <a:avLst/>
          </a:prstGeom>
        </p:spPr>
      </p:pic>
    </p:spTree>
    <p:extLst>
      <p:ext uri="{BB962C8B-B14F-4D97-AF65-F5344CB8AC3E}">
        <p14:creationId xmlns:p14="http://schemas.microsoft.com/office/powerpoint/2010/main" val="4133453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5888D4-79DD-07C7-435C-520102541BF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C6DC5E8-81D0-56A6-312A-8E8F72267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935653C-8031-09CB-97D8-4100BB75C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35D9DD4-4B2F-3E77-49DE-2F032273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575B4DB-552F-C41F-E776-611D4A75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8CA74-0CB7-756C-1266-66A4B312B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66EDCEDE-AD5C-BA49-7EAD-3B20A426D9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3B3FE9-63C6-F0D5-D7BA-27A4CC733A46}"/>
              </a:ext>
            </a:extLst>
          </p:cNvPr>
          <p:cNvSpPr>
            <a:spLocks noGrp="1"/>
          </p:cNvSpPr>
          <p:nvPr>
            <p:ph type="title"/>
          </p:nvPr>
        </p:nvSpPr>
        <p:spPr>
          <a:xfrm>
            <a:off x="439858" y="1683756"/>
            <a:ext cx="2336449" cy="2396359"/>
          </a:xfrm>
        </p:spPr>
        <p:txBody>
          <a:bodyPr anchor="b">
            <a:normAutofit/>
          </a:bodyPr>
          <a:lstStyle/>
          <a:p>
            <a:pPr algn="r"/>
            <a:r>
              <a:rPr lang="it-IT" sz="3200">
                <a:solidFill>
                  <a:srgbClr val="FFFFFF"/>
                </a:solidFill>
              </a:rPr>
              <a:t>PROTECTION – Q&amp;A</a:t>
            </a:r>
          </a:p>
        </p:txBody>
      </p:sp>
      <p:graphicFrame>
        <p:nvGraphicFramePr>
          <p:cNvPr id="5" name="Content Placeholder 2">
            <a:extLst>
              <a:ext uri="{FF2B5EF4-FFF2-40B4-BE49-F238E27FC236}">
                <a16:creationId xmlns:a16="http://schemas.microsoft.com/office/drawing/2014/main" id="{FF19AF5A-8155-8590-EF79-AD766381F95D}"/>
              </a:ext>
            </a:extLst>
          </p:cNvPr>
          <p:cNvGraphicFramePr>
            <a:graphicFrameLocks noGrp="1"/>
          </p:cNvGraphicFramePr>
          <p:nvPr>
            <p:ph idx="1"/>
            <p:extLst>
              <p:ext uri="{D42A27DB-BD31-4B8C-83A1-F6EECF244321}">
                <p14:modId xmlns:p14="http://schemas.microsoft.com/office/powerpoint/2010/main" val="3429067444"/>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sellaDiTesto 2">
            <a:extLst>
              <a:ext uri="{FF2B5EF4-FFF2-40B4-BE49-F238E27FC236}">
                <a16:creationId xmlns:a16="http://schemas.microsoft.com/office/drawing/2014/main" id="{7ACA07DA-68BA-8444-F1F6-AD17AD39D3FA}"/>
              </a:ext>
            </a:extLst>
          </p:cNvPr>
          <p:cNvSpPr txBox="1"/>
          <p:nvPr/>
        </p:nvSpPr>
        <p:spPr>
          <a:xfrm>
            <a:off x="6102802" y="6412301"/>
            <a:ext cx="2576111" cy="237757"/>
          </a:xfrm>
          <a:prstGeom prst="rect">
            <a:avLst/>
          </a:prstGeom>
          <a:noFill/>
        </p:spPr>
        <p:txBody>
          <a:bodyPr wrap="square">
            <a:spAutoFit/>
          </a:bodyPr>
          <a:lstStyle/>
          <a:p>
            <a:pPr>
              <a:lnSpc>
                <a:spcPct val="90000"/>
              </a:lnSpc>
            </a:pPr>
            <a:r>
              <a:rPr lang="it-IT" sz="1050" dirty="0" err="1"/>
              <a:t>Judge</a:t>
            </a:r>
            <a:r>
              <a:rPr lang="it-IT" sz="1050" dirty="0"/>
              <a:t> webinar -10.01.2026 - HARI ARČON</a:t>
            </a:r>
          </a:p>
        </p:txBody>
      </p:sp>
      <p:pic>
        <p:nvPicPr>
          <p:cNvPr id="4" name="Immagine 3" descr="Immagine che contiene cerchio, Carattere, Elementi grafici, logo&#10;&#10;Il contenuto generato dall'IA potrebbe non essere corretto.">
            <a:extLst>
              <a:ext uri="{FF2B5EF4-FFF2-40B4-BE49-F238E27FC236}">
                <a16:creationId xmlns:a16="http://schemas.microsoft.com/office/drawing/2014/main" id="{992E4A5A-1B6B-AD86-EE00-24721C9D6FBF}"/>
              </a:ext>
            </a:extLst>
          </p:cNvPr>
          <p:cNvPicPr>
            <a:picLocks noChangeAspect="1"/>
          </p:cNvPicPr>
          <p:nvPr/>
        </p:nvPicPr>
        <p:blipFill>
          <a:blip r:embed="rId7"/>
          <a:stretch>
            <a:fillRect/>
          </a:stretch>
        </p:blipFill>
        <p:spPr>
          <a:xfrm>
            <a:off x="460160" y="218249"/>
            <a:ext cx="577515" cy="577515"/>
          </a:xfrm>
          <a:prstGeom prst="rect">
            <a:avLst/>
          </a:prstGeom>
        </p:spPr>
      </p:pic>
    </p:spTree>
    <p:extLst>
      <p:ext uri="{BB962C8B-B14F-4D97-AF65-F5344CB8AC3E}">
        <p14:creationId xmlns:p14="http://schemas.microsoft.com/office/powerpoint/2010/main" val="1536495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9144000"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41640" y="-1720"/>
            <a:ext cx="881253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4540" y="-1291"/>
            <a:ext cx="2706134"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3923854" y="1402819"/>
            <a:ext cx="4967533" cy="3741293"/>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olo 1">
            <a:extLst>
              <a:ext uri="{FF2B5EF4-FFF2-40B4-BE49-F238E27FC236}">
                <a16:creationId xmlns:a16="http://schemas.microsoft.com/office/drawing/2014/main" id="{C71B6584-492E-05BB-2DE1-61DE50E5C9BF}"/>
              </a:ext>
            </a:extLst>
          </p:cNvPr>
          <p:cNvSpPr>
            <a:spLocks noGrp="1"/>
          </p:cNvSpPr>
          <p:nvPr>
            <p:ph type="title"/>
          </p:nvPr>
        </p:nvSpPr>
        <p:spPr>
          <a:xfrm>
            <a:off x="2274313" y="605759"/>
            <a:ext cx="4947184" cy="3268520"/>
          </a:xfrm>
        </p:spPr>
        <p:txBody>
          <a:bodyPr vert="horz" lIns="91440" tIns="45720" rIns="91440" bIns="45720" rtlCol="0" anchor="b">
            <a:normAutofit/>
          </a:bodyPr>
          <a:lstStyle/>
          <a:p>
            <a:pPr defTabSz="914400">
              <a:lnSpc>
                <a:spcPct val="90000"/>
              </a:lnSpc>
            </a:pPr>
            <a:r>
              <a:rPr lang="en-GB" sz="4200" kern="1200" dirty="0">
                <a:solidFill>
                  <a:srgbClr val="FFFFFF"/>
                </a:solidFill>
                <a:latin typeface="+mj-lt"/>
                <a:ea typeface="+mj-ea"/>
                <a:cs typeface="+mj-cs"/>
              </a:rPr>
              <a:t>Thank You for attending!</a:t>
            </a:r>
          </a:p>
        </p:txBody>
      </p:sp>
      <p:sp>
        <p:nvSpPr>
          <p:cNvPr id="17" name="Rectangle 16">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735" y="4480038"/>
            <a:ext cx="9134528"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368117" y="2081692"/>
            <a:ext cx="6857572" cy="2694194"/>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Subtitle 2">
            <a:extLst>
              <a:ext uri="{FF2B5EF4-FFF2-40B4-BE49-F238E27FC236}">
                <a16:creationId xmlns:a16="http://schemas.microsoft.com/office/drawing/2014/main" id="{213D3BDE-58EA-FD3F-0064-B51527261AB0}"/>
              </a:ext>
            </a:extLst>
          </p:cNvPr>
          <p:cNvSpPr txBox="1">
            <a:spLocks/>
          </p:cNvSpPr>
          <p:nvPr/>
        </p:nvSpPr>
        <p:spPr>
          <a:xfrm>
            <a:off x="1169957" y="5171093"/>
            <a:ext cx="6808971" cy="860620"/>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n-GB" sz="1500" dirty="0">
                <a:solidFill>
                  <a:srgbClr val="FFFFFF"/>
                </a:solidFill>
              </a:rPr>
              <a:t>Date:  10.01.2026</a:t>
            </a:r>
          </a:p>
          <a:p>
            <a:pPr marL="0" indent="0" algn="ctr">
              <a:lnSpc>
                <a:spcPct val="90000"/>
              </a:lnSpc>
              <a:buNone/>
            </a:pPr>
            <a:r>
              <a:rPr lang="en-GB" sz="1500" dirty="0">
                <a:solidFill>
                  <a:srgbClr val="FFFFFF"/>
                </a:solidFill>
              </a:rPr>
              <a:t>Presenter: HARI ARČON</a:t>
            </a:r>
          </a:p>
        </p:txBody>
      </p:sp>
      <p:pic>
        <p:nvPicPr>
          <p:cNvPr id="6" name="Immagine 5" descr="Immagine che contiene cerchio, Carattere, Elementi grafici, logo&#10;&#10;Il contenuto generato dall'IA potrebbe non essere corretto.">
            <a:extLst>
              <a:ext uri="{FF2B5EF4-FFF2-40B4-BE49-F238E27FC236}">
                <a16:creationId xmlns:a16="http://schemas.microsoft.com/office/drawing/2014/main" id="{789C326B-2EAA-CF64-9BB4-0A3CCCE7B4EF}"/>
              </a:ext>
            </a:extLst>
          </p:cNvPr>
          <p:cNvPicPr>
            <a:picLocks noChangeAspect="1"/>
          </p:cNvPicPr>
          <p:nvPr/>
        </p:nvPicPr>
        <p:blipFill>
          <a:blip r:embed="rId2"/>
          <a:stretch>
            <a:fillRect/>
          </a:stretch>
        </p:blipFill>
        <p:spPr>
          <a:xfrm>
            <a:off x="450535" y="336885"/>
            <a:ext cx="1838425" cy="1838425"/>
          </a:xfrm>
          <a:prstGeom prst="rect">
            <a:avLst/>
          </a:prstGeom>
        </p:spPr>
      </p:pic>
    </p:spTree>
    <p:extLst>
      <p:ext uri="{BB962C8B-B14F-4D97-AF65-F5344CB8AC3E}">
        <p14:creationId xmlns:p14="http://schemas.microsoft.com/office/powerpoint/2010/main" val="3747046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571352" y="350196"/>
            <a:ext cx="3485178" cy="1624520"/>
          </a:xfrm>
        </p:spPr>
        <p:txBody>
          <a:bodyPr anchor="ctr">
            <a:normAutofit/>
          </a:bodyPr>
          <a:lstStyle/>
          <a:p>
            <a:r>
              <a:rPr lang="en-GB" sz="5400" dirty="0"/>
              <a:t>Agenda</a:t>
            </a:r>
          </a:p>
        </p:txBody>
      </p:sp>
      <p:sp>
        <p:nvSpPr>
          <p:cNvPr id="3" name="Content Placeholder 2"/>
          <p:cNvSpPr>
            <a:spLocks noGrp="1"/>
          </p:cNvSpPr>
          <p:nvPr>
            <p:ph idx="1"/>
          </p:nvPr>
        </p:nvSpPr>
        <p:spPr>
          <a:xfrm>
            <a:off x="571351" y="2743200"/>
            <a:ext cx="3485179" cy="3613149"/>
          </a:xfrm>
        </p:spPr>
        <p:txBody>
          <a:bodyPr anchor="ctr">
            <a:normAutofit/>
          </a:bodyPr>
          <a:lstStyle/>
          <a:p>
            <a:pPr marL="0" indent="0">
              <a:buNone/>
              <a:defRPr sz="1800"/>
            </a:pPr>
            <a:endParaRPr lang="en-GB" sz="2800" dirty="0"/>
          </a:p>
          <a:p>
            <a:pPr>
              <a:defRPr sz="1800"/>
            </a:pPr>
            <a:r>
              <a:rPr lang="en-GB" sz="2800" dirty="0"/>
              <a:t>Tracking</a:t>
            </a:r>
          </a:p>
          <a:p>
            <a:pPr>
              <a:defRPr sz="1800"/>
            </a:pPr>
            <a:r>
              <a:rPr lang="en-GB" sz="2800" dirty="0"/>
              <a:t>Protection</a:t>
            </a:r>
          </a:p>
          <a:p>
            <a:pPr>
              <a:defRPr sz="1800"/>
            </a:pPr>
            <a:r>
              <a:rPr lang="en-GB" sz="2800" dirty="0"/>
              <a:t>Q&amp;A</a:t>
            </a:r>
          </a:p>
        </p:txBody>
      </p:sp>
      <p:pic>
        <p:nvPicPr>
          <p:cNvPr id="5" name="Picture 4" descr="Annotare un appuntamento su un'agenda cartacea">
            <a:extLst>
              <a:ext uri="{FF2B5EF4-FFF2-40B4-BE49-F238E27FC236}">
                <a16:creationId xmlns:a16="http://schemas.microsoft.com/office/drawing/2014/main" id="{49BDEB7C-02DE-EE3D-D646-DC1B8CAC5B71}"/>
              </a:ext>
            </a:extLst>
          </p:cNvPr>
          <p:cNvPicPr>
            <a:picLocks noChangeAspect="1"/>
          </p:cNvPicPr>
          <p:nvPr/>
        </p:nvPicPr>
        <p:blipFill>
          <a:blip r:embed="rId2"/>
          <a:srcRect r="55450" b="-2"/>
          <a:stretch>
            <a:fillRect/>
          </a:stretch>
        </p:blipFill>
        <p:spPr>
          <a:xfrm>
            <a:off x="4572000" y="1"/>
            <a:ext cx="4577118" cy="6858000"/>
          </a:xfrm>
          <a:prstGeom prst="rect">
            <a:avLst/>
          </a:prstGeom>
        </p:spPr>
      </p:pic>
      <p:sp>
        <p:nvSpPr>
          <p:cNvPr id="6" name="CasellaDiTesto 5">
            <a:extLst>
              <a:ext uri="{FF2B5EF4-FFF2-40B4-BE49-F238E27FC236}">
                <a16:creationId xmlns:a16="http://schemas.microsoft.com/office/drawing/2014/main" id="{F9C1782D-32BC-A48B-4864-F6556BC1EB6B}"/>
              </a:ext>
            </a:extLst>
          </p:cNvPr>
          <p:cNvSpPr txBox="1"/>
          <p:nvPr/>
        </p:nvSpPr>
        <p:spPr>
          <a:xfrm>
            <a:off x="571351" y="6488296"/>
            <a:ext cx="4793380" cy="237757"/>
          </a:xfrm>
          <a:prstGeom prst="rect">
            <a:avLst/>
          </a:prstGeom>
          <a:noFill/>
        </p:spPr>
        <p:txBody>
          <a:bodyPr wrap="square">
            <a:spAutoFit/>
          </a:bodyPr>
          <a:lstStyle/>
          <a:p>
            <a:pPr>
              <a:lnSpc>
                <a:spcPct val="90000"/>
              </a:lnSpc>
            </a:pPr>
            <a:r>
              <a:rPr lang="en-GB" sz="1050" dirty="0"/>
              <a:t>Judge webinar -10.01.2026 - HARI ARČON</a:t>
            </a:r>
          </a:p>
        </p:txBody>
      </p:sp>
      <p:pic>
        <p:nvPicPr>
          <p:cNvPr id="7" name="Immagine 6" descr="Immagine che contiene cerchio, Carattere, Elementi grafici, logo&#10;&#10;Il contenuto generato dall'IA potrebbe non essere corretto.">
            <a:extLst>
              <a:ext uri="{FF2B5EF4-FFF2-40B4-BE49-F238E27FC236}">
                <a16:creationId xmlns:a16="http://schemas.microsoft.com/office/drawing/2014/main" id="{D0890F4C-2D2A-56C3-4FA0-BF795C0136C8}"/>
              </a:ext>
            </a:extLst>
          </p:cNvPr>
          <p:cNvPicPr>
            <a:picLocks noChangeAspect="1"/>
          </p:cNvPicPr>
          <p:nvPr/>
        </p:nvPicPr>
        <p:blipFill>
          <a:blip r:embed="rId3"/>
          <a:stretch>
            <a:fillRect/>
          </a:stretch>
        </p:blipFill>
        <p:spPr>
          <a:xfrm>
            <a:off x="460160" y="218249"/>
            <a:ext cx="577515" cy="57751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6C5EF7-7A27-165A-1546-B9918E2C90B2}"/>
              </a:ext>
            </a:extLst>
          </p:cNvPr>
          <p:cNvPicPr>
            <a:picLocks noChangeAspect="1"/>
          </p:cNvPicPr>
          <p:nvPr/>
        </p:nvPicPr>
        <p:blipFill>
          <a:blip r:embed="rId2"/>
          <a:srcRect t="5287" b="5287"/>
          <a:stretch/>
        </p:blipFill>
        <p:spPr>
          <a:xfrm>
            <a:off x="7813" y="-14682"/>
            <a:ext cx="9143979" cy="6887364"/>
          </a:xfrm>
          <a:prstGeom prst="rect">
            <a:avLst/>
          </a:prstGeom>
        </p:spPr>
      </p:pic>
      <p:sp>
        <p:nvSpPr>
          <p:cNvPr id="8" name="Rectangle 7">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39219" y="271092"/>
            <a:ext cx="4065561" cy="9144000"/>
          </a:xfrm>
          <a:prstGeom prst="rect">
            <a:avLst/>
          </a:prstGeom>
          <a:gradFill flip="none" rotWithShape="1">
            <a:gsLst>
              <a:gs pos="17000">
                <a:srgbClr val="000000">
                  <a:alpha val="59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F92CB243-67C5-E304-31A0-4D7D607BA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14594" y="623125"/>
            <a:ext cx="3067943" cy="1806455"/>
          </a:xfrm>
          <a:prstGeom prst="rect">
            <a:avLst/>
          </a:prstGeom>
          <a:gradFill flip="none" rotWithShape="1">
            <a:gsLst>
              <a:gs pos="0">
                <a:schemeClr val="accent2"/>
              </a:gs>
              <a:gs pos="51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12" name="Rectangle 11">
            <a:extLst>
              <a:ext uri="{FF2B5EF4-FFF2-40B4-BE49-F238E27FC236}">
                <a16:creationId xmlns:a16="http://schemas.microsoft.com/office/drawing/2014/main" id="{11A95761-C93E-94BF-087D-D2A823789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794" y="4172881"/>
            <a:ext cx="5366057" cy="2702991"/>
          </a:xfrm>
          <a:prstGeom prst="rect">
            <a:avLst/>
          </a:prstGeom>
          <a:gradFill flip="none" rotWithShape="1">
            <a:gsLst>
              <a:gs pos="0">
                <a:schemeClr val="accent5"/>
              </a:gs>
              <a:gs pos="52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2" name="Title 1"/>
          <p:cNvSpPr>
            <a:spLocks noGrp="1"/>
          </p:cNvSpPr>
          <p:nvPr>
            <p:ph type="title"/>
          </p:nvPr>
        </p:nvSpPr>
        <p:spPr>
          <a:xfrm>
            <a:off x="471017" y="3510773"/>
            <a:ext cx="3636783" cy="2839273"/>
          </a:xfrm>
        </p:spPr>
        <p:txBody>
          <a:bodyPr vert="horz" lIns="91440" tIns="45720" rIns="91440" bIns="45720" rtlCol="0" anchor="b">
            <a:normAutofit/>
          </a:bodyPr>
          <a:lstStyle/>
          <a:p>
            <a:pPr algn="l" defTabSz="914400">
              <a:lnSpc>
                <a:spcPct val="90000"/>
              </a:lnSpc>
            </a:pPr>
            <a:r>
              <a:rPr lang="en-GB" sz="3100" dirty="0">
                <a:solidFill>
                  <a:srgbClr val="FFFFFF"/>
                </a:solidFill>
              </a:rPr>
              <a:t>TRACKING</a:t>
            </a:r>
          </a:p>
        </p:txBody>
      </p:sp>
      <p:sp>
        <p:nvSpPr>
          <p:cNvPr id="14" name="Rectangle 13">
            <a:extLst>
              <a:ext uri="{FF2B5EF4-FFF2-40B4-BE49-F238E27FC236}">
                <a16:creationId xmlns:a16="http://schemas.microsoft.com/office/drawing/2014/main" id="{6E63D1A5-FD49-4756-F62E-786C34E63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05052" y="-7619"/>
            <a:ext cx="746740" cy="6918113"/>
          </a:xfrm>
          <a:prstGeom prst="rect">
            <a:avLst/>
          </a:prstGeom>
          <a:gradFill flip="none" rotWithShape="1">
            <a:gsLst>
              <a:gs pos="0">
                <a:schemeClr val="accent5">
                  <a:alpha val="68000"/>
                </a:schemeClr>
              </a:gs>
              <a:gs pos="37000">
                <a:schemeClr val="accent5">
                  <a:alpha val="0"/>
                </a:schemeClr>
              </a:gs>
            </a:gsLst>
            <a:lin ang="10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it-IT" sz="3500">
                <a:solidFill>
                  <a:srgbClr val="FFFFFF"/>
                </a:solidFill>
              </a:rPr>
              <a:t>TRACKING – Q&amp;A</a:t>
            </a:r>
          </a:p>
        </p:txBody>
      </p:sp>
      <p:graphicFrame>
        <p:nvGraphicFramePr>
          <p:cNvPr id="5" name="Content Placeholder 2">
            <a:extLst>
              <a:ext uri="{FF2B5EF4-FFF2-40B4-BE49-F238E27FC236}">
                <a16:creationId xmlns:a16="http://schemas.microsoft.com/office/drawing/2014/main" id="{7DDAA65F-2F52-4A65-583A-D454CAA95445}"/>
              </a:ext>
            </a:extLst>
          </p:cNvPr>
          <p:cNvGraphicFramePr>
            <a:graphicFrameLocks noGrp="1"/>
          </p:cNvGraphicFramePr>
          <p:nvPr>
            <p:ph idx="1"/>
            <p:extLst>
              <p:ext uri="{D42A27DB-BD31-4B8C-83A1-F6EECF244321}">
                <p14:modId xmlns:p14="http://schemas.microsoft.com/office/powerpoint/2010/main" val="2528913661"/>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sellaDiTesto 3">
            <a:extLst>
              <a:ext uri="{FF2B5EF4-FFF2-40B4-BE49-F238E27FC236}">
                <a16:creationId xmlns:a16="http://schemas.microsoft.com/office/drawing/2014/main" id="{A5B3E255-ADC1-54D2-4FAA-56646F307479}"/>
              </a:ext>
            </a:extLst>
          </p:cNvPr>
          <p:cNvSpPr txBox="1"/>
          <p:nvPr/>
        </p:nvSpPr>
        <p:spPr>
          <a:xfrm>
            <a:off x="6102802" y="6412301"/>
            <a:ext cx="2576111" cy="237757"/>
          </a:xfrm>
          <a:prstGeom prst="rect">
            <a:avLst/>
          </a:prstGeom>
          <a:noFill/>
        </p:spPr>
        <p:txBody>
          <a:bodyPr wrap="square">
            <a:spAutoFit/>
          </a:bodyPr>
          <a:lstStyle/>
          <a:p>
            <a:pPr>
              <a:lnSpc>
                <a:spcPct val="90000"/>
              </a:lnSpc>
            </a:pPr>
            <a:r>
              <a:rPr lang="it-IT" sz="1050" dirty="0" err="1"/>
              <a:t>Judge</a:t>
            </a:r>
            <a:r>
              <a:rPr lang="it-IT" sz="1050" dirty="0"/>
              <a:t> webinar -10.01.2026 - HARI ARČON</a:t>
            </a:r>
          </a:p>
        </p:txBody>
      </p:sp>
      <p:pic>
        <p:nvPicPr>
          <p:cNvPr id="6" name="Immagine 5" descr="Immagine che contiene cerchio, Carattere, Elementi grafici, logo&#10;&#10;Il contenuto generato dall'IA potrebbe non essere corretto.">
            <a:extLst>
              <a:ext uri="{FF2B5EF4-FFF2-40B4-BE49-F238E27FC236}">
                <a16:creationId xmlns:a16="http://schemas.microsoft.com/office/drawing/2014/main" id="{BA4DB699-866E-2D1A-1263-6C5A9D5AA9BB}"/>
              </a:ext>
            </a:extLst>
          </p:cNvPr>
          <p:cNvPicPr>
            <a:picLocks noChangeAspect="1"/>
          </p:cNvPicPr>
          <p:nvPr/>
        </p:nvPicPr>
        <p:blipFill>
          <a:blip r:embed="rId7"/>
          <a:stretch>
            <a:fillRect/>
          </a:stretch>
        </p:blipFill>
        <p:spPr>
          <a:xfrm>
            <a:off x="460160" y="218249"/>
            <a:ext cx="577515" cy="57751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it-IT" sz="3500">
                <a:solidFill>
                  <a:srgbClr val="FFFFFF"/>
                </a:solidFill>
              </a:rPr>
              <a:t>TRACKING – Q&amp;A</a:t>
            </a:r>
          </a:p>
        </p:txBody>
      </p:sp>
      <p:graphicFrame>
        <p:nvGraphicFramePr>
          <p:cNvPr id="5" name="Content Placeholder 2">
            <a:extLst>
              <a:ext uri="{FF2B5EF4-FFF2-40B4-BE49-F238E27FC236}">
                <a16:creationId xmlns:a16="http://schemas.microsoft.com/office/drawing/2014/main" id="{2A5C3DB0-FAF4-2EBA-1655-B64D5E6A0BAD}"/>
              </a:ext>
            </a:extLst>
          </p:cNvPr>
          <p:cNvGraphicFramePr>
            <a:graphicFrameLocks noGrp="1"/>
          </p:cNvGraphicFramePr>
          <p:nvPr>
            <p:ph idx="1"/>
            <p:extLst>
              <p:ext uri="{D42A27DB-BD31-4B8C-83A1-F6EECF244321}">
                <p14:modId xmlns:p14="http://schemas.microsoft.com/office/powerpoint/2010/main" val="2031160196"/>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sellaDiTesto 3">
            <a:extLst>
              <a:ext uri="{FF2B5EF4-FFF2-40B4-BE49-F238E27FC236}">
                <a16:creationId xmlns:a16="http://schemas.microsoft.com/office/drawing/2014/main" id="{2890F09B-E446-B98A-D6C7-3F812F18CA12}"/>
              </a:ext>
            </a:extLst>
          </p:cNvPr>
          <p:cNvSpPr txBox="1"/>
          <p:nvPr/>
        </p:nvSpPr>
        <p:spPr>
          <a:xfrm>
            <a:off x="6102802" y="6412301"/>
            <a:ext cx="2576111" cy="237757"/>
          </a:xfrm>
          <a:prstGeom prst="rect">
            <a:avLst/>
          </a:prstGeom>
          <a:noFill/>
        </p:spPr>
        <p:txBody>
          <a:bodyPr wrap="square">
            <a:spAutoFit/>
          </a:bodyPr>
          <a:lstStyle/>
          <a:p>
            <a:pPr>
              <a:lnSpc>
                <a:spcPct val="90000"/>
              </a:lnSpc>
            </a:pPr>
            <a:r>
              <a:rPr lang="it-IT" sz="1050" dirty="0" err="1"/>
              <a:t>Judge</a:t>
            </a:r>
            <a:r>
              <a:rPr lang="it-IT" sz="1050" dirty="0"/>
              <a:t> webinar -10.01.2026 - HARI ARČON</a:t>
            </a:r>
          </a:p>
        </p:txBody>
      </p:sp>
      <p:pic>
        <p:nvPicPr>
          <p:cNvPr id="6" name="Immagine 5" descr="Immagine che contiene cerchio, Carattere, Elementi grafici, logo&#10;&#10;Il contenuto generato dall'IA potrebbe non essere corretto.">
            <a:extLst>
              <a:ext uri="{FF2B5EF4-FFF2-40B4-BE49-F238E27FC236}">
                <a16:creationId xmlns:a16="http://schemas.microsoft.com/office/drawing/2014/main" id="{5C7D597C-9482-6CE5-5795-C97EB4801B7C}"/>
              </a:ext>
            </a:extLst>
          </p:cNvPr>
          <p:cNvPicPr>
            <a:picLocks noChangeAspect="1"/>
          </p:cNvPicPr>
          <p:nvPr/>
        </p:nvPicPr>
        <p:blipFill>
          <a:blip r:embed="rId7"/>
          <a:stretch>
            <a:fillRect/>
          </a:stretch>
        </p:blipFill>
        <p:spPr>
          <a:xfrm>
            <a:off x="460160" y="218249"/>
            <a:ext cx="577515" cy="57751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it-IT" sz="3500">
                <a:solidFill>
                  <a:srgbClr val="FFFFFF"/>
                </a:solidFill>
              </a:rPr>
              <a:t>TRACKING – Q&amp;A</a:t>
            </a:r>
          </a:p>
        </p:txBody>
      </p:sp>
      <p:graphicFrame>
        <p:nvGraphicFramePr>
          <p:cNvPr id="5" name="Content Placeholder 2">
            <a:extLst>
              <a:ext uri="{FF2B5EF4-FFF2-40B4-BE49-F238E27FC236}">
                <a16:creationId xmlns:a16="http://schemas.microsoft.com/office/drawing/2014/main" id="{C288FDCB-4801-5627-D21C-DCCC5CDB63F0}"/>
              </a:ext>
            </a:extLst>
          </p:cNvPr>
          <p:cNvGraphicFramePr>
            <a:graphicFrameLocks noGrp="1"/>
          </p:cNvGraphicFramePr>
          <p:nvPr>
            <p:ph idx="1"/>
            <p:extLst>
              <p:ext uri="{D42A27DB-BD31-4B8C-83A1-F6EECF244321}">
                <p14:modId xmlns:p14="http://schemas.microsoft.com/office/powerpoint/2010/main" val="1119230597"/>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sellaDiTesto 3">
            <a:extLst>
              <a:ext uri="{FF2B5EF4-FFF2-40B4-BE49-F238E27FC236}">
                <a16:creationId xmlns:a16="http://schemas.microsoft.com/office/drawing/2014/main" id="{15608007-9C71-139B-F766-991963150483}"/>
              </a:ext>
            </a:extLst>
          </p:cNvPr>
          <p:cNvSpPr txBox="1"/>
          <p:nvPr/>
        </p:nvSpPr>
        <p:spPr>
          <a:xfrm>
            <a:off x="6102802" y="6412301"/>
            <a:ext cx="2576111" cy="237757"/>
          </a:xfrm>
          <a:prstGeom prst="rect">
            <a:avLst/>
          </a:prstGeom>
          <a:noFill/>
        </p:spPr>
        <p:txBody>
          <a:bodyPr wrap="square">
            <a:spAutoFit/>
          </a:bodyPr>
          <a:lstStyle/>
          <a:p>
            <a:pPr>
              <a:lnSpc>
                <a:spcPct val="90000"/>
              </a:lnSpc>
            </a:pPr>
            <a:r>
              <a:rPr lang="it-IT" sz="1050" dirty="0" err="1"/>
              <a:t>Judge</a:t>
            </a:r>
            <a:r>
              <a:rPr lang="it-IT" sz="1050" dirty="0"/>
              <a:t> webinar -10.01.2026 - HARI ARČON</a:t>
            </a:r>
          </a:p>
        </p:txBody>
      </p:sp>
      <p:pic>
        <p:nvPicPr>
          <p:cNvPr id="6" name="Immagine 5" descr="Immagine che contiene cerchio, Carattere, Elementi grafici, logo&#10;&#10;Il contenuto generato dall'IA potrebbe non essere corretto.">
            <a:extLst>
              <a:ext uri="{FF2B5EF4-FFF2-40B4-BE49-F238E27FC236}">
                <a16:creationId xmlns:a16="http://schemas.microsoft.com/office/drawing/2014/main" id="{39A822F4-2C91-323E-0BCE-72DAF6BCA8CB}"/>
              </a:ext>
            </a:extLst>
          </p:cNvPr>
          <p:cNvPicPr>
            <a:picLocks noChangeAspect="1"/>
          </p:cNvPicPr>
          <p:nvPr/>
        </p:nvPicPr>
        <p:blipFill>
          <a:blip r:embed="rId7"/>
          <a:stretch>
            <a:fillRect/>
          </a:stretch>
        </p:blipFill>
        <p:spPr>
          <a:xfrm>
            <a:off x="460160" y="218249"/>
            <a:ext cx="577515" cy="57751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it-IT" sz="3500">
                <a:solidFill>
                  <a:srgbClr val="FFFFFF"/>
                </a:solidFill>
              </a:rPr>
              <a:t>TRACKING – Q&amp;A</a:t>
            </a:r>
          </a:p>
        </p:txBody>
      </p:sp>
      <p:graphicFrame>
        <p:nvGraphicFramePr>
          <p:cNvPr id="5" name="Content Placeholder 2">
            <a:extLst>
              <a:ext uri="{FF2B5EF4-FFF2-40B4-BE49-F238E27FC236}">
                <a16:creationId xmlns:a16="http://schemas.microsoft.com/office/drawing/2014/main" id="{F0851E4A-6AE3-3840-DBE8-EF44BF777D1F}"/>
              </a:ext>
            </a:extLst>
          </p:cNvPr>
          <p:cNvGraphicFramePr>
            <a:graphicFrameLocks noGrp="1"/>
          </p:cNvGraphicFramePr>
          <p:nvPr>
            <p:ph idx="1"/>
            <p:extLst>
              <p:ext uri="{D42A27DB-BD31-4B8C-83A1-F6EECF244321}">
                <p14:modId xmlns:p14="http://schemas.microsoft.com/office/powerpoint/2010/main" val="2932350561"/>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sellaDiTesto 3">
            <a:extLst>
              <a:ext uri="{FF2B5EF4-FFF2-40B4-BE49-F238E27FC236}">
                <a16:creationId xmlns:a16="http://schemas.microsoft.com/office/drawing/2014/main" id="{9C8531C5-8070-4499-274D-7679B0E41178}"/>
              </a:ext>
            </a:extLst>
          </p:cNvPr>
          <p:cNvSpPr txBox="1"/>
          <p:nvPr/>
        </p:nvSpPr>
        <p:spPr>
          <a:xfrm>
            <a:off x="6102802" y="6412301"/>
            <a:ext cx="2576111" cy="237757"/>
          </a:xfrm>
          <a:prstGeom prst="rect">
            <a:avLst/>
          </a:prstGeom>
          <a:noFill/>
        </p:spPr>
        <p:txBody>
          <a:bodyPr wrap="square">
            <a:spAutoFit/>
          </a:bodyPr>
          <a:lstStyle/>
          <a:p>
            <a:pPr>
              <a:lnSpc>
                <a:spcPct val="90000"/>
              </a:lnSpc>
            </a:pPr>
            <a:r>
              <a:rPr lang="it-IT" sz="1050" dirty="0" err="1"/>
              <a:t>Judge</a:t>
            </a:r>
            <a:r>
              <a:rPr lang="it-IT" sz="1050" dirty="0"/>
              <a:t> webinar -10.01.2026 - HARI ARČON</a:t>
            </a:r>
          </a:p>
        </p:txBody>
      </p:sp>
      <p:pic>
        <p:nvPicPr>
          <p:cNvPr id="6" name="Immagine 5" descr="Immagine che contiene cerchio, Carattere, Elementi grafici, logo&#10;&#10;Il contenuto generato dall'IA potrebbe non essere corretto.">
            <a:extLst>
              <a:ext uri="{FF2B5EF4-FFF2-40B4-BE49-F238E27FC236}">
                <a16:creationId xmlns:a16="http://schemas.microsoft.com/office/drawing/2014/main" id="{BC324D6C-6091-9570-4655-CD023B86854A}"/>
              </a:ext>
            </a:extLst>
          </p:cNvPr>
          <p:cNvPicPr>
            <a:picLocks noChangeAspect="1"/>
          </p:cNvPicPr>
          <p:nvPr/>
        </p:nvPicPr>
        <p:blipFill>
          <a:blip r:embed="rId7"/>
          <a:stretch>
            <a:fillRect/>
          </a:stretch>
        </p:blipFill>
        <p:spPr>
          <a:xfrm>
            <a:off x="460160" y="218249"/>
            <a:ext cx="577515" cy="5775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it-IT" sz="3500">
                <a:solidFill>
                  <a:srgbClr val="FFFFFF"/>
                </a:solidFill>
              </a:rPr>
              <a:t>TRACKING – Q&amp;A</a:t>
            </a:r>
          </a:p>
        </p:txBody>
      </p:sp>
      <p:graphicFrame>
        <p:nvGraphicFramePr>
          <p:cNvPr id="5" name="Content Placeholder 2">
            <a:extLst>
              <a:ext uri="{FF2B5EF4-FFF2-40B4-BE49-F238E27FC236}">
                <a16:creationId xmlns:a16="http://schemas.microsoft.com/office/drawing/2014/main" id="{3C902E03-35A3-A7E6-2B91-3975C0767E13}"/>
              </a:ext>
            </a:extLst>
          </p:cNvPr>
          <p:cNvGraphicFramePr>
            <a:graphicFrameLocks noGrp="1"/>
          </p:cNvGraphicFramePr>
          <p:nvPr>
            <p:ph idx="1"/>
            <p:extLst>
              <p:ext uri="{D42A27DB-BD31-4B8C-83A1-F6EECF244321}">
                <p14:modId xmlns:p14="http://schemas.microsoft.com/office/powerpoint/2010/main" val="2958029755"/>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sellaDiTesto 3">
            <a:extLst>
              <a:ext uri="{FF2B5EF4-FFF2-40B4-BE49-F238E27FC236}">
                <a16:creationId xmlns:a16="http://schemas.microsoft.com/office/drawing/2014/main" id="{0C499F8D-364D-08AA-64E2-C594851685C9}"/>
              </a:ext>
            </a:extLst>
          </p:cNvPr>
          <p:cNvSpPr txBox="1"/>
          <p:nvPr/>
        </p:nvSpPr>
        <p:spPr>
          <a:xfrm>
            <a:off x="6102802" y="6412301"/>
            <a:ext cx="2576111" cy="237757"/>
          </a:xfrm>
          <a:prstGeom prst="rect">
            <a:avLst/>
          </a:prstGeom>
          <a:noFill/>
        </p:spPr>
        <p:txBody>
          <a:bodyPr wrap="square">
            <a:spAutoFit/>
          </a:bodyPr>
          <a:lstStyle/>
          <a:p>
            <a:pPr>
              <a:lnSpc>
                <a:spcPct val="90000"/>
              </a:lnSpc>
            </a:pPr>
            <a:r>
              <a:rPr lang="it-IT" sz="1050" dirty="0" err="1"/>
              <a:t>Judge</a:t>
            </a:r>
            <a:r>
              <a:rPr lang="it-IT" sz="1050" dirty="0"/>
              <a:t> webinar -10.01.2026 - HARI ARČON</a:t>
            </a:r>
          </a:p>
        </p:txBody>
      </p:sp>
      <p:pic>
        <p:nvPicPr>
          <p:cNvPr id="6" name="Immagine 5" descr="Immagine che contiene cerchio, Carattere, Elementi grafici, logo&#10;&#10;Il contenuto generato dall'IA potrebbe non essere corretto.">
            <a:extLst>
              <a:ext uri="{FF2B5EF4-FFF2-40B4-BE49-F238E27FC236}">
                <a16:creationId xmlns:a16="http://schemas.microsoft.com/office/drawing/2014/main" id="{90610DA1-79E5-67E1-F435-1BB36648DBDD}"/>
              </a:ext>
            </a:extLst>
          </p:cNvPr>
          <p:cNvPicPr>
            <a:picLocks noChangeAspect="1"/>
          </p:cNvPicPr>
          <p:nvPr/>
        </p:nvPicPr>
        <p:blipFill>
          <a:blip r:embed="rId7"/>
          <a:stretch>
            <a:fillRect/>
          </a:stretch>
        </p:blipFill>
        <p:spPr>
          <a:xfrm>
            <a:off x="460160" y="218249"/>
            <a:ext cx="577515" cy="5775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7672BC-1083-1044-D19B-7CBFADF8B77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4F7D58A-A622-0FE6-F2A6-7B629ECE663E}"/>
              </a:ext>
            </a:extLst>
          </p:cNvPr>
          <p:cNvPicPr>
            <a:picLocks noChangeAspect="1"/>
          </p:cNvPicPr>
          <p:nvPr/>
        </p:nvPicPr>
        <p:blipFill>
          <a:blip r:embed="rId2"/>
          <a:srcRect l="5900" r="5900"/>
          <a:stretch/>
        </p:blipFill>
        <p:spPr>
          <a:xfrm>
            <a:off x="7813" y="0"/>
            <a:ext cx="9143979" cy="6887364"/>
          </a:xfrm>
          <a:prstGeom prst="rect">
            <a:avLst/>
          </a:prstGeom>
        </p:spPr>
      </p:pic>
      <p:sp>
        <p:nvSpPr>
          <p:cNvPr id="8" name="Rectangle 7">
            <a:extLst>
              <a:ext uri="{FF2B5EF4-FFF2-40B4-BE49-F238E27FC236}">
                <a16:creationId xmlns:a16="http://schemas.microsoft.com/office/drawing/2014/main" id="{C24025C8-1D4A-7B48-27BF-0BF3C914F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39219" y="271092"/>
            <a:ext cx="4065561" cy="9144000"/>
          </a:xfrm>
          <a:prstGeom prst="rect">
            <a:avLst/>
          </a:prstGeom>
          <a:gradFill flip="none" rotWithShape="1">
            <a:gsLst>
              <a:gs pos="17000">
                <a:srgbClr val="000000">
                  <a:alpha val="59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DC2441-F76B-A13E-4167-0C71787A2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14594" y="623125"/>
            <a:ext cx="3067943" cy="1806455"/>
          </a:xfrm>
          <a:prstGeom prst="rect">
            <a:avLst/>
          </a:prstGeom>
          <a:gradFill flip="none" rotWithShape="1">
            <a:gsLst>
              <a:gs pos="0">
                <a:schemeClr val="accent2"/>
              </a:gs>
              <a:gs pos="51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81C3E7B7-DAA4-035B-FCA6-E3CC4591A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794" y="4172881"/>
            <a:ext cx="5366057" cy="2702991"/>
          </a:xfrm>
          <a:prstGeom prst="rect">
            <a:avLst/>
          </a:prstGeom>
          <a:gradFill flip="none" rotWithShape="1">
            <a:gsLst>
              <a:gs pos="0">
                <a:schemeClr val="accent5"/>
              </a:gs>
              <a:gs pos="52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AD0D5DE1-6B78-5C1E-44E4-51D1586E3009}"/>
              </a:ext>
            </a:extLst>
          </p:cNvPr>
          <p:cNvSpPr>
            <a:spLocks noGrp="1"/>
          </p:cNvSpPr>
          <p:nvPr>
            <p:ph type="title"/>
          </p:nvPr>
        </p:nvSpPr>
        <p:spPr>
          <a:xfrm>
            <a:off x="471017" y="3510773"/>
            <a:ext cx="3636783" cy="2839273"/>
          </a:xfrm>
        </p:spPr>
        <p:txBody>
          <a:bodyPr vert="horz" lIns="91440" tIns="45720" rIns="91440" bIns="45720" rtlCol="0" anchor="b">
            <a:normAutofit/>
          </a:bodyPr>
          <a:lstStyle/>
          <a:p>
            <a:pPr algn="l" defTabSz="914400">
              <a:lnSpc>
                <a:spcPct val="90000"/>
              </a:lnSpc>
            </a:pPr>
            <a:r>
              <a:rPr lang="en-US" sz="3100" dirty="0">
                <a:solidFill>
                  <a:srgbClr val="FFFFFF"/>
                </a:solidFill>
              </a:rPr>
              <a:t>PROTECTION</a:t>
            </a:r>
          </a:p>
        </p:txBody>
      </p:sp>
      <p:sp>
        <p:nvSpPr>
          <p:cNvPr id="14" name="Rectangle 13">
            <a:extLst>
              <a:ext uri="{FF2B5EF4-FFF2-40B4-BE49-F238E27FC236}">
                <a16:creationId xmlns:a16="http://schemas.microsoft.com/office/drawing/2014/main" id="{8C1791AD-ADC5-8A9E-A24D-52CE1F0C1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05052" y="-7619"/>
            <a:ext cx="746740" cy="6918113"/>
          </a:xfrm>
          <a:prstGeom prst="rect">
            <a:avLst/>
          </a:prstGeom>
          <a:gradFill flip="none" rotWithShape="1">
            <a:gsLst>
              <a:gs pos="0">
                <a:schemeClr val="accent5">
                  <a:alpha val="68000"/>
                </a:schemeClr>
              </a:gs>
              <a:gs pos="37000">
                <a:schemeClr val="accent5">
                  <a:alpha val="0"/>
                </a:schemeClr>
              </a:gs>
            </a:gsLst>
            <a:lin ang="10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72551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TotalTime>
  <Words>783</Words>
  <Application>Microsoft Macintosh PowerPoint</Application>
  <PresentationFormat>Presentazione su schermo (4:3)</PresentationFormat>
  <Paragraphs>58</Paragraphs>
  <Slides>16</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16</vt:i4>
      </vt:variant>
    </vt:vector>
  </HeadingPairs>
  <TitlesOfParts>
    <vt:vector size="19" baseType="lpstr">
      <vt:lpstr>Arial</vt:lpstr>
      <vt:lpstr>Calibri</vt:lpstr>
      <vt:lpstr>Office Theme</vt:lpstr>
      <vt:lpstr>Judge Webinar  FCI Utility and Defence</vt:lpstr>
      <vt:lpstr>Agenda</vt:lpstr>
      <vt:lpstr>TRACKING</vt:lpstr>
      <vt:lpstr>TRACKING – Q&amp;A</vt:lpstr>
      <vt:lpstr>TRACKING – Q&amp;A</vt:lpstr>
      <vt:lpstr>TRACKING – Q&amp;A</vt:lpstr>
      <vt:lpstr>TRACKING – Q&amp;A</vt:lpstr>
      <vt:lpstr>TRACKING – Q&amp;A</vt:lpstr>
      <vt:lpstr>PROTECTION</vt:lpstr>
      <vt:lpstr>PROTECTION – Q&amp;A</vt:lpstr>
      <vt:lpstr>PROTECTION – Q&amp;A</vt:lpstr>
      <vt:lpstr>PROTECTION – Q&amp;A</vt:lpstr>
      <vt:lpstr>PROTECTION – Q&amp;A</vt:lpstr>
      <vt:lpstr>PROTECTION – Q&amp;A</vt:lpstr>
      <vt:lpstr>PROTECTION – Q&amp;A</vt:lpstr>
      <vt:lpstr>Thank You for attending!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Stefania Marinello</cp:lastModifiedBy>
  <cp:revision>3</cp:revision>
  <cp:lastPrinted>2026-01-09T21:32:05Z</cp:lastPrinted>
  <dcterms:created xsi:type="dcterms:W3CDTF">2013-01-27T09:14:16Z</dcterms:created>
  <dcterms:modified xsi:type="dcterms:W3CDTF">2026-01-09T21:39:00Z</dcterms:modified>
  <cp:category/>
</cp:coreProperties>
</file>