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45" r:id="rId3"/>
    <p:sldId id="344" r:id="rId4"/>
    <p:sldId id="330" r:id="rId5"/>
    <p:sldId id="333" r:id="rId6"/>
    <p:sldId id="332" r:id="rId7"/>
    <p:sldId id="338" r:id="rId8"/>
    <p:sldId id="304" r:id="rId9"/>
    <p:sldId id="339" r:id="rId10"/>
    <p:sldId id="305" r:id="rId11"/>
    <p:sldId id="306" r:id="rId12"/>
    <p:sldId id="334" r:id="rId13"/>
    <p:sldId id="335" r:id="rId14"/>
    <p:sldId id="336" r:id="rId15"/>
    <p:sldId id="343" r:id="rId16"/>
    <p:sldId id="262" r:id="rId17"/>
    <p:sldId id="265" r:id="rId18"/>
    <p:sldId id="271" r:id="rId19"/>
    <p:sldId id="261" r:id="rId20"/>
    <p:sldId id="258" r:id="rId21"/>
    <p:sldId id="259" r:id="rId22"/>
    <p:sldId id="260" r:id="rId23"/>
    <p:sldId id="270" r:id="rId24"/>
    <p:sldId id="263" r:id="rId25"/>
    <p:sldId id="264" r:id="rId26"/>
    <p:sldId id="348" r:id="rId27"/>
    <p:sldId id="256" r:id="rId28"/>
    <p:sldId id="350" r:id="rId29"/>
    <p:sldId id="280" r:id="rId30"/>
    <p:sldId id="281" r:id="rId31"/>
    <p:sldId id="282" r:id="rId32"/>
    <p:sldId id="283" r:id="rId33"/>
    <p:sldId id="291" r:id="rId3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3B7778-B5A4-49F0-83DB-C8A8CD6AB29D}" v="2" dt="2026-01-09T21:00:01.1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6" d="100"/>
          <a:sy n="66" d="100"/>
        </p:scale>
        <p:origin x="1330"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EKV VS" userId="6baa9736855026c4" providerId="LiveId" clId="{A126BDCF-4F99-4091-9028-1DE16CD21E46}"/>
    <pc:docChg chg="custSel addSld delSld modSld sldOrd">
      <pc:chgData name="OEKV VS" userId="6baa9736855026c4" providerId="LiveId" clId="{A126BDCF-4F99-4091-9028-1DE16CD21E46}" dt="2026-01-09T21:08:56.275" v="85"/>
      <pc:docMkLst>
        <pc:docMk/>
      </pc:docMkLst>
      <pc:sldChg chg="add">
        <pc:chgData name="OEKV VS" userId="6baa9736855026c4" providerId="LiveId" clId="{A126BDCF-4F99-4091-9028-1DE16CD21E46}" dt="2026-01-09T21:00:01.181" v="25"/>
        <pc:sldMkLst>
          <pc:docMk/>
          <pc:sldMk cId="1187132969" sldId="256"/>
        </pc:sldMkLst>
      </pc:sldChg>
      <pc:sldChg chg="add del">
        <pc:chgData name="OEKV VS" userId="6baa9736855026c4" providerId="LiveId" clId="{A126BDCF-4F99-4091-9028-1DE16CD21E46}" dt="2026-01-09T20:56:52.692" v="2" actId="47"/>
        <pc:sldMkLst>
          <pc:docMk/>
          <pc:sldMk cId="4240523786" sldId="256"/>
        </pc:sldMkLst>
      </pc:sldChg>
      <pc:sldChg chg="add">
        <pc:chgData name="OEKV VS" userId="6baa9736855026c4" providerId="LiveId" clId="{A126BDCF-4F99-4091-9028-1DE16CD21E46}" dt="2026-01-09T20:56:46.774" v="1"/>
        <pc:sldMkLst>
          <pc:docMk/>
          <pc:sldMk cId="2448325233" sldId="258"/>
        </pc:sldMkLst>
      </pc:sldChg>
      <pc:sldChg chg="add">
        <pc:chgData name="OEKV VS" userId="6baa9736855026c4" providerId="LiveId" clId="{A126BDCF-4F99-4091-9028-1DE16CD21E46}" dt="2026-01-09T20:56:46.774" v="1"/>
        <pc:sldMkLst>
          <pc:docMk/>
          <pc:sldMk cId="2637087079" sldId="259"/>
        </pc:sldMkLst>
      </pc:sldChg>
      <pc:sldChg chg="add">
        <pc:chgData name="OEKV VS" userId="6baa9736855026c4" providerId="LiveId" clId="{A126BDCF-4F99-4091-9028-1DE16CD21E46}" dt="2026-01-09T20:56:46.774" v="1"/>
        <pc:sldMkLst>
          <pc:docMk/>
          <pc:sldMk cId="4041129441" sldId="260"/>
        </pc:sldMkLst>
      </pc:sldChg>
      <pc:sldChg chg="modSp add mod">
        <pc:chgData name="OEKV VS" userId="6baa9736855026c4" providerId="LiveId" clId="{A126BDCF-4F99-4091-9028-1DE16CD21E46}" dt="2026-01-09T20:57:12.104" v="19" actId="20577"/>
        <pc:sldMkLst>
          <pc:docMk/>
          <pc:sldMk cId="380893855" sldId="261"/>
        </pc:sldMkLst>
        <pc:spChg chg="mod">
          <ac:chgData name="OEKV VS" userId="6baa9736855026c4" providerId="LiveId" clId="{A126BDCF-4F99-4091-9028-1DE16CD21E46}" dt="2026-01-09T20:57:12.104" v="19" actId="20577"/>
          <ac:spMkLst>
            <pc:docMk/>
            <pc:sldMk cId="380893855" sldId="261"/>
            <ac:spMk id="3" creationId="{637CF58D-4BCF-D98F-A69D-029A135983F0}"/>
          </ac:spMkLst>
        </pc:spChg>
      </pc:sldChg>
      <pc:sldChg chg="add">
        <pc:chgData name="OEKV VS" userId="6baa9736855026c4" providerId="LiveId" clId="{A126BDCF-4F99-4091-9028-1DE16CD21E46}" dt="2026-01-09T20:56:46.774" v="1"/>
        <pc:sldMkLst>
          <pc:docMk/>
          <pc:sldMk cId="766012075" sldId="263"/>
        </pc:sldMkLst>
      </pc:sldChg>
      <pc:sldChg chg="add">
        <pc:chgData name="OEKV VS" userId="6baa9736855026c4" providerId="LiveId" clId="{A126BDCF-4F99-4091-9028-1DE16CD21E46}" dt="2026-01-09T20:56:46.774" v="1"/>
        <pc:sldMkLst>
          <pc:docMk/>
          <pc:sldMk cId="4074381314" sldId="264"/>
        </pc:sldMkLst>
      </pc:sldChg>
      <pc:sldChg chg="add del">
        <pc:chgData name="OEKV VS" userId="6baa9736855026c4" providerId="LiveId" clId="{A126BDCF-4F99-4091-9028-1DE16CD21E46}" dt="2026-01-09T20:58:51.298" v="21" actId="47"/>
        <pc:sldMkLst>
          <pc:docMk/>
          <pc:sldMk cId="145406871" sldId="266"/>
        </pc:sldMkLst>
      </pc:sldChg>
      <pc:sldChg chg="add del">
        <pc:chgData name="OEKV VS" userId="6baa9736855026c4" providerId="LiveId" clId="{A126BDCF-4F99-4091-9028-1DE16CD21E46}" dt="2026-01-09T21:00:49.345" v="34" actId="47"/>
        <pc:sldMkLst>
          <pc:docMk/>
          <pc:sldMk cId="1027075149" sldId="266"/>
        </pc:sldMkLst>
      </pc:sldChg>
      <pc:sldChg chg="add del">
        <pc:chgData name="OEKV VS" userId="6baa9736855026c4" providerId="LiveId" clId="{A126BDCF-4F99-4091-9028-1DE16CD21E46}" dt="2026-01-09T21:01:04.422" v="35" actId="47"/>
        <pc:sldMkLst>
          <pc:docMk/>
          <pc:sldMk cId="62164390" sldId="267"/>
        </pc:sldMkLst>
      </pc:sldChg>
      <pc:sldChg chg="add del">
        <pc:chgData name="OEKV VS" userId="6baa9736855026c4" providerId="LiveId" clId="{A126BDCF-4F99-4091-9028-1DE16CD21E46}" dt="2026-01-09T20:58:53.890" v="22" actId="47"/>
        <pc:sldMkLst>
          <pc:docMk/>
          <pc:sldMk cId="3881440513" sldId="267"/>
        </pc:sldMkLst>
      </pc:sldChg>
      <pc:sldChg chg="add del">
        <pc:chgData name="OEKV VS" userId="6baa9736855026c4" providerId="LiveId" clId="{A126BDCF-4F99-4091-9028-1DE16CD21E46}" dt="2026-01-09T21:01:06.904" v="36" actId="47"/>
        <pc:sldMkLst>
          <pc:docMk/>
          <pc:sldMk cId="3156690465" sldId="268"/>
        </pc:sldMkLst>
      </pc:sldChg>
      <pc:sldChg chg="delSp add del setBg delDesignElem">
        <pc:chgData name="OEKV VS" userId="6baa9736855026c4" providerId="LiveId" clId="{A126BDCF-4F99-4091-9028-1DE16CD21E46}" dt="2026-01-09T20:58:54.992" v="23" actId="47"/>
        <pc:sldMkLst>
          <pc:docMk/>
          <pc:sldMk cId="3200339316" sldId="268"/>
        </pc:sldMkLst>
        <pc:spChg chg="del">
          <ac:chgData name="OEKV VS" userId="6baa9736855026c4" providerId="LiveId" clId="{A126BDCF-4F99-4091-9028-1DE16CD21E46}" dt="2026-01-09T20:56:46.774" v="1"/>
          <ac:spMkLst>
            <pc:docMk/>
            <pc:sldMk cId="3200339316" sldId="268"/>
            <ac:spMk id="9" creationId="{C1DD1A8A-57D5-4A81-AD04-532B043C5611}"/>
          </ac:spMkLst>
        </pc:spChg>
        <pc:spChg chg="del">
          <ac:chgData name="OEKV VS" userId="6baa9736855026c4" providerId="LiveId" clId="{A126BDCF-4F99-4091-9028-1DE16CD21E46}" dt="2026-01-09T20:56:46.774" v="1"/>
          <ac:spMkLst>
            <pc:docMk/>
            <pc:sldMk cId="3200339316" sldId="268"/>
            <ac:spMk id="11" creationId="{007891EC-4501-44ED-A8C8-B11B6DB767AB}"/>
          </ac:spMkLst>
        </pc:spChg>
      </pc:sldChg>
      <pc:sldChg chg="add del">
        <pc:chgData name="OEKV VS" userId="6baa9736855026c4" providerId="LiveId" clId="{A126BDCF-4F99-4091-9028-1DE16CD21E46}" dt="2026-01-09T21:01:11.067" v="37" actId="47"/>
        <pc:sldMkLst>
          <pc:docMk/>
          <pc:sldMk cId="351022584" sldId="269"/>
        </pc:sldMkLst>
      </pc:sldChg>
      <pc:sldChg chg="add del">
        <pc:chgData name="OEKV VS" userId="6baa9736855026c4" providerId="LiveId" clId="{A126BDCF-4F99-4091-9028-1DE16CD21E46}" dt="2026-01-09T20:58:57.765" v="24" actId="47"/>
        <pc:sldMkLst>
          <pc:docMk/>
          <pc:sldMk cId="3944534226" sldId="269"/>
        </pc:sldMkLst>
      </pc:sldChg>
      <pc:sldChg chg="add">
        <pc:chgData name="OEKV VS" userId="6baa9736855026c4" providerId="LiveId" clId="{A126BDCF-4F99-4091-9028-1DE16CD21E46}" dt="2026-01-09T20:56:46.774" v="1"/>
        <pc:sldMkLst>
          <pc:docMk/>
          <pc:sldMk cId="2087661466" sldId="270"/>
        </pc:sldMkLst>
      </pc:sldChg>
      <pc:sldChg chg="add del">
        <pc:chgData name="OEKV VS" userId="6baa9736855026c4" providerId="LiveId" clId="{A126BDCF-4F99-4091-9028-1DE16CD21E46}" dt="2026-01-09T21:01:27.210" v="40" actId="47"/>
        <pc:sldMkLst>
          <pc:docMk/>
          <pc:sldMk cId="2297518435" sldId="272"/>
        </pc:sldMkLst>
      </pc:sldChg>
      <pc:sldChg chg="add del">
        <pc:chgData name="OEKV VS" userId="6baa9736855026c4" providerId="LiveId" clId="{A126BDCF-4F99-4091-9028-1DE16CD21E46}" dt="2026-01-09T21:01:32.470" v="41" actId="47"/>
        <pc:sldMkLst>
          <pc:docMk/>
          <pc:sldMk cId="1822862332" sldId="273"/>
        </pc:sldMkLst>
      </pc:sldChg>
      <pc:sldChg chg="add del">
        <pc:chgData name="OEKV VS" userId="6baa9736855026c4" providerId="LiveId" clId="{A126BDCF-4F99-4091-9028-1DE16CD21E46}" dt="2026-01-09T21:01:37.958" v="42" actId="47"/>
        <pc:sldMkLst>
          <pc:docMk/>
          <pc:sldMk cId="2607413314" sldId="274"/>
        </pc:sldMkLst>
      </pc:sldChg>
      <pc:sldChg chg="add del">
        <pc:chgData name="OEKV VS" userId="6baa9736855026c4" providerId="LiveId" clId="{A126BDCF-4F99-4091-9028-1DE16CD21E46}" dt="2026-01-09T21:01:40.174" v="43" actId="47"/>
        <pc:sldMkLst>
          <pc:docMk/>
          <pc:sldMk cId="1084505222" sldId="275"/>
        </pc:sldMkLst>
      </pc:sldChg>
      <pc:sldChg chg="add del">
        <pc:chgData name="OEKV VS" userId="6baa9736855026c4" providerId="LiveId" clId="{A126BDCF-4F99-4091-9028-1DE16CD21E46}" dt="2026-01-09T21:01:48.376" v="44" actId="47"/>
        <pc:sldMkLst>
          <pc:docMk/>
          <pc:sldMk cId="321411713" sldId="276"/>
        </pc:sldMkLst>
      </pc:sldChg>
      <pc:sldChg chg="add del">
        <pc:chgData name="OEKV VS" userId="6baa9736855026c4" providerId="LiveId" clId="{A126BDCF-4F99-4091-9028-1DE16CD21E46}" dt="2026-01-09T21:01:54.916" v="45" actId="47"/>
        <pc:sldMkLst>
          <pc:docMk/>
          <pc:sldMk cId="1672332462" sldId="277"/>
        </pc:sldMkLst>
      </pc:sldChg>
      <pc:sldChg chg="add del">
        <pc:chgData name="OEKV VS" userId="6baa9736855026c4" providerId="LiveId" clId="{A126BDCF-4F99-4091-9028-1DE16CD21E46}" dt="2026-01-09T21:01:57.841" v="46" actId="47"/>
        <pc:sldMkLst>
          <pc:docMk/>
          <pc:sldMk cId="1267362915" sldId="278"/>
        </pc:sldMkLst>
      </pc:sldChg>
      <pc:sldChg chg="add del">
        <pc:chgData name="OEKV VS" userId="6baa9736855026c4" providerId="LiveId" clId="{A126BDCF-4F99-4091-9028-1DE16CD21E46}" dt="2026-01-09T21:02:03.323" v="47" actId="47"/>
        <pc:sldMkLst>
          <pc:docMk/>
          <pc:sldMk cId="3258835002" sldId="279"/>
        </pc:sldMkLst>
      </pc:sldChg>
      <pc:sldChg chg="add">
        <pc:chgData name="OEKV VS" userId="6baa9736855026c4" providerId="LiveId" clId="{A126BDCF-4F99-4091-9028-1DE16CD21E46}" dt="2026-01-09T21:00:01.181" v="25"/>
        <pc:sldMkLst>
          <pc:docMk/>
          <pc:sldMk cId="3629862735" sldId="280"/>
        </pc:sldMkLst>
      </pc:sldChg>
      <pc:sldChg chg="add">
        <pc:chgData name="OEKV VS" userId="6baa9736855026c4" providerId="LiveId" clId="{A126BDCF-4F99-4091-9028-1DE16CD21E46}" dt="2026-01-09T21:00:01.181" v="25"/>
        <pc:sldMkLst>
          <pc:docMk/>
          <pc:sldMk cId="2728773062" sldId="281"/>
        </pc:sldMkLst>
      </pc:sldChg>
      <pc:sldChg chg="add">
        <pc:chgData name="OEKV VS" userId="6baa9736855026c4" providerId="LiveId" clId="{A126BDCF-4F99-4091-9028-1DE16CD21E46}" dt="2026-01-09T21:00:01.181" v="25"/>
        <pc:sldMkLst>
          <pc:docMk/>
          <pc:sldMk cId="3157671411" sldId="282"/>
        </pc:sldMkLst>
      </pc:sldChg>
      <pc:sldChg chg="add">
        <pc:chgData name="OEKV VS" userId="6baa9736855026c4" providerId="LiveId" clId="{A126BDCF-4F99-4091-9028-1DE16CD21E46}" dt="2026-01-09T21:00:01.181" v="25"/>
        <pc:sldMkLst>
          <pc:docMk/>
          <pc:sldMk cId="531726387" sldId="283"/>
        </pc:sldMkLst>
      </pc:sldChg>
      <pc:sldChg chg="add del">
        <pc:chgData name="OEKV VS" userId="6baa9736855026c4" providerId="LiveId" clId="{A126BDCF-4F99-4091-9028-1DE16CD21E46}" dt="2026-01-09T21:04:10.471" v="48" actId="47"/>
        <pc:sldMkLst>
          <pc:docMk/>
          <pc:sldMk cId="4109146599" sldId="284"/>
        </pc:sldMkLst>
      </pc:sldChg>
      <pc:sldChg chg="add del">
        <pc:chgData name="OEKV VS" userId="6baa9736855026c4" providerId="LiveId" clId="{A126BDCF-4F99-4091-9028-1DE16CD21E46}" dt="2026-01-09T21:04:14.014" v="49" actId="47"/>
        <pc:sldMkLst>
          <pc:docMk/>
          <pc:sldMk cId="3907834844" sldId="285"/>
        </pc:sldMkLst>
      </pc:sldChg>
      <pc:sldChg chg="add del">
        <pc:chgData name="OEKV VS" userId="6baa9736855026c4" providerId="LiveId" clId="{A126BDCF-4F99-4091-9028-1DE16CD21E46}" dt="2026-01-09T21:04:20.179" v="50" actId="47"/>
        <pc:sldMkLst>
          <pc:docMk/>
          <pc:sldMk cId="1562842502" sldId="286"/>
        </pc:sldMkLst>
      </pc:sldChg>
      <pc:sldChg chg="add del">
        <pc:chgData name="OEKV VS" userId="6baa9736855026c4" providerId="LiveId" clId="{A126BDCF-4F99-4091-9028-1DE16CD21E46}" dt="2026-01-09T21:04:31.076" v="51" actId="47"/>
        <pc:sldMkLst>
          <pc:docMk/>
          <pc:sldMk cId="3672528197" sldId="287"/>
        </pc:sldMkLst>
      </pc:sldChg>
      <pc:sldChg chg="add del">
        <pc:chgData name="OEKV VS" userId="6baa9736855026c4" providerId="LiveId" clId="{A126BDCF-4F99-4091-9028-1DE16CD21E46}" dt="2026-01-09T21:04:43.305" v="52" actId="47"/>
        <pc:sldMkLst>
          <pc:docMk/>
          <pc:sldMk cId="97266608" sldId="288"/>
        </pc:sldMkLst>
      </pc:sldChg>
      <pc:sldChg chg="add del">
        <pc:chgData name="OEKV VS" userId="6baa9736855026c4" providerId="LiveId" clId="{A126BDCF-4F99-4091-9028-1DE16CD21E46}" dt="2026-01-09T21:04:47.943" v="53" actId="47"/>
        <pc:sldMkLst>
          <pc:docMk/>
          <pc:sldMk cId="3684460980" sldId="289"/>
        </pc:sldMkLst>
      </pc:sldChg>
      <pc:sldChg chg="add del">
        <pc:chgData name="OEKV VS" userId="6baa9736855026c4" providerId="LiveId" clId="{A126BDCF-4F99-4091-9028-1DE16CD21E46}" dt="2026-01-09T21:05:03.058" v="54" actId="47"/>
        <pc:sldMkLst>
          <pc:docMk/>
          <pc:sldMk cId="3603771438" sldId="290"/>
        </pc:sldMkLst>
      </pc:sldChg>
      <pc:sldChg chg="modSp add mod">
        <pc:chgData name="OEKV VS" userId="6baa9736855026c4" providerId="LiveId" clId="{A126BDCF-4F99-4091-9028-1DE16CD21E46}" dt="2026-01-09T21:07:51.253" v="77" actId="27636"/>
        <pc:sldMkLst>
          <pc:docMk/>
          <pc:sldMk cId="829658342" sldId="291"/>
        </pc:sldMkLst>
        <pc:spChg chg="mod">
          <ac:chgData name="OEKV VS" userId="6baa9736855026c4" providerId="LiveId" clId="{A126BDCF-4F99-4091-9028-1DE16CD21E46}" dt="2026-01-09T21:07:51.253" v="77" actId="27636"/>
          <ac:spMkLst>
            <pc:docMk/>
            <pc:sldMk cId="829658342" sldId="291"/>
            <ac:spMk id="3" creationId="{D6E759B8-B3A4-8367-88B4-E4334E77BB04}"/>
          </ac:spMkLst>
        </pc:spChg>
      </pc:sldChg>
      <pc:sldChg chg="add del">
        <pc:chgData name="OEKV VS" userId="6baa9736855026c4" providerId="LiveId" clId="{A126BDCF-4F99-4091-9028-1DE16CD21E46}" dt="2026-01-09T21:08:05.173" v="78" actId="47"/>
        <pc:sldMkLst>
          <pc:docMk/>
          <pc:sldMk cId="2631792465" sldId="292"/>
        </pc:sldMkLst>
      </pc:sldChg>
      <pc:sldChg chg="add del">
        <pc:chgData name="OEKV VS" userId="6baa9736855026c4" providerId="LiveId" clId="{A126BDCF-4F99-4091-9028-1DE16CD21E46}" dt="2026-01-09T21:08:08.809" v="79" actId="47"/>
        <pc:sldMkLst>
          <pc:docMk/>
          <pc:sldMk cId="2333188904" sldId="293"/>
        </pc:sldMkLst>
      </pc:sldChg>
      <pc:sldChg chg="add del">
        <pc:chgData name="OEKV VS" userId="6baa9736855026c4" providerId="LiveId" clId="{A126BDCF-4F99-4091-9028-1DE16CD21E46}" dt="2026-01-09T21:08:11.217" v="80" actId="47"/>
        <pc:sldMkLst>
          <pc:docMk/>
          <pc:sldMk cId="4012360219" sldId="294"/>
        </pc:sldMkLst>
      </pc:sldChg>
      <pc:sldChg chg="add del">
        <pc:chgData name="OEKV VS" userId="6baa9736855026c4" providerId="LiveId" clId="{A126BDCF-4F99-4091-9028-1DE16CD21E46}" dt="2026-01-09T21:08:17.628" v="81" actId="47"/>
        <pc:sldMkLst>
          <pc:docMk/>
          <pc:sldMk cId="2160068081" sldId="295"/>
        </pc:sldMkLst>
      </pc:sldChg>
      <pc:sldChg chg="add del">
        <pc:chgData name="OEKV VS" userId="6baa9736855026c4" providerId="LiveId" clId="{A126BDCF-4F99-4091-9028-1DE16CD21E46}" dt="2026-01-09T21:08:28.135" v="82" actId="47"/>
        <pc:sldMkLst>
          <pc:docMk/>
          <pc:sldMk cId="1717548632" sldId="296"/>
        </pc:sldMkLst>
      </pc:sldChg>
      <pc:sldChg chg="add del">
        <pc:chgData name="OEKV VS" userId="6baa9736855026c4" providerId="LiveId" clId="{A126BDCF-4F99-4091-9028-1DE16CD21E46}" dt="2026-01-09T21:08:36.604" v="83" actId="47"/>
        <pc:sldMkLst>
          <pc:docMk/>
          <pc:sldMk cId="2272269238" sldId="297"/>
        </pc:sldMkLst>
      </pc:sldChg>
      <pc:sldChg chg="ord">
        <pc:chgData name="OEKV VS" userId="6baa9736855026c4" providerId="LiveId" clId="{A126BDCF-4F99-4091-9028-1DE16CD21E46}" dt="2026-01-09T21:08:56.275" v="85"/>
        <pc:sldMkLst>
          <pc:docMk/>
          <pc:sldMk cId="1721074819" sldId="344"/>
        </pc:sldMkLst>
      </pc:sldChg>
      <pc:sldChg chg="add del">
        <pc:chgData name="OEKV VS" userId="6baa9736855026c4" providerId="LiveId" clId="{A126BDCF-4F99-4091-9028-1DE16CD21E46}" dt="2026-01-09T20:56:55.559" v="3" actId="47"/>
        <pc:sldMkLst>
          <pc:docMk/>
          <pc:sldMk cId="1395646244" sldId="346"/>
        </pc:sldMkLst>
      </pc:sldChg>
      <pc:sldChg chg="add del">
        <pc:chgData name="OEKV VS" userId="6baa9736855026c4" providerId="LiveId" clId="{A126BDCF-4F99-4091-9028-1DE16CD21E46}" dt="2026-01-09T20:58:05.493" v="20" actId="47"/>
        <pc:sldMkLst>
          <pc:docMk/>
          <pc:sldMk cId="3618571471" sldId="347"/>
        </pc:sldMkLst>
      </pc:sldChg>
      <pc:sldChg chg="add">
        <pc:chgData name="OEKV VS" userId="6baa9736855026c4" providerId="LiveId" clId="{A126BDCF-4F99-4091-9028-1DE16CD21E46}" dt="2026-01-09T20:56:46.774" v="1"/>
        <pc:sldMkLst>
          <pc:docMk/>
          <pc:sldMk cId="1055491610" sldId="348"/>
        </pc:sldMkLst>
      </pc:sldChg>
      <pc:sldChg chg="add del">
        <pc:chgData name="OEKV VS" userId="6baa9736855026c4" providerId="LiveId" clId="{A126BDCF-4F99-4091-9028-1DE16CD21E46}" dt="2026-01-09T21:00:08.827" v="26" actId="47"/>
        <pc:sldMkLst>
          <pc:docMk/>
          <pc:sldMk cId="507692193" sldId="349"/>
        </pc:sldMkLst>
      </pc:sldChg>
      <pc:sldChg chg="add">
        <pc:chgData name="OEKV VS" userId="6baa9736855026c4" providerId="LiveId" clId="{A126BDCF-4F99-4091-9028-1DE16CD21E46}" dt="2026-01-09T21:00:01.181" v="25"/>
        <pc:sldMkLst>
          <pc:docMk/>
          <pc:sldMk cId="1954349671" sldId="350"/>
        </pc:sldMkLst>
      </pc:sldChg>
      <pc:sldChg chg="add del">
        <pc:chgData name="OEKV VS" userId="6baa9736855026c4" providerId="LiveId" clId="{A126BDCF-4F99-4091-9028-1DE16CD21E46}" dt="2026-01-09T21:00:18.384" v="27" actId="47"/>
        <pc:sldMkLst>
          <pc:docMk/>
          <pc:sldMk cId="2708506131" sldId="351"/>
        </pc:sldMkLst>
      </pc:sldChg>
      <pc:sldChg chg="add del">
        <pc:chgData name="OEKV VS" userId="6baa9736855026c4" providerId="LiveId" clId="{A126BDCF-4F99-4091-9028-1DE16CD21E46}" dt="2026-01-09T21:00:26.764" v="28" actId="47"/>
        <pc:sldMkLst>
          <pc:docMk/>
          <pc:sldMk cId="3174590297" sldId="352"/>
        </pc:sldMkLst>
      </pc:sldChg>
      <pc:sldChg chg="add del">
        <pc:chgData name="OEKV VS" userId="6baa9736855026c4" providerId="LiveId" clId="{A126BDCF-4F99-4091-9028-1DE16CD21E46}" dt="2026-01-09T21:00:32.812" v="29" actId="47"/>
        <pc:sldMkLst>
          <pc:docMk/>
          <pc:sldMk cId="3449192450" sldId="353"/>
        </pc:sldMkLst>
      </pc:sldChg>
      <pc:sldChg chg="add del">
        <pc:chgData name="OEKV VS" userId="6baa9736855026c4" providerId="LiveId" clId="{A126BDCF-4F99-4091-9028-1DE16CD21E46}" dt="2026-01-09T21:00:34.624" v="30" actId="47"/>
        <pc:sldMkLst>
          <pc:docMk/>
          <pc:sldMk cId="16773463" sldId="354"/>
        </pc:sldMkLst>
      </pc:sldChg>
      <pc:sldChg chg="add del">
        <pc:chgData name="OEKV VS" userId="6baa9736855026c4" providerId="LiveId" clId="{A126BDCF-4F99-4091-9028-1DE16CD21E46}" dt="2026-01-09T21:00:38.381" v="31" actId="47"/>
        <pc:sldMkLst>
          <pc:docMk/>
          <pc:sldMk cId="57255253" sldId="355"/>
        </pc:sldMkLst>
      </pc:sldChg>
      <pc:sldChg chg="add del">
        <pc:chgData name="OEKV VS" userId="6baa9736855026c4" providerId="LiveId" clId="{A126BDCF-4F99-4091-9028-1DE16CD21E46}" dt="2026-01-09T21:00:39.599" v="32" actId="47"/>
        <pc:sldMkLst>
          <pc:docMk/>
          <pc:sldMk cId="1269835743" sldId="356"/>
        </pc:sldMkLst>
      </pc:sldChg>
      <pc:sldChg chg="add del">
        <pc:chgData name="OEKV VS" userId="6baa9736855026c4" providerId="LiveId" clId="{A126BDCF-4F99-4091-9028-1DE16CD21E46}" dt="2026-01-09T21:00:46.541" v="33" actId="47"/>
        <pc:sldMkLst>
          <pc:docMk/>
          <pc:sldMk cId="30755127" sldId="357"/>
        </pc:sldMkLst>
      </pc:sldChg>
      <pc:sldChg chg="add del">
        <pc:chgData name="OEKV VS" userId="6baa9736855026c4" providerId="LiveId" clId="{A126BDCF-4F99-4091-9028-1DE16CD21E46}" dt="2026-01-09T21:01:12.895" v="38" actId="47"/>
        <pc:sldMkLst>
          <pc:docMk/>
          <pc:sldMk cId="1766630054" sldId="358"/>
        </pc:sldMkLst>
      </pc:sldChg>
      <pc:sldChg chg="add del">
        <pc:chgData name="OEKV VS" userId="6baa9736855026c4" providerId="LiveId" clId="{A126BDCF-4F99-4091-9028-1DE16CD21E46}" dt="2026-01-09T21:01:20.027" v="39" actId="47"/>
        <pc:sldMkLst>
          <pc:docMk/>
          <pc:sldMk cId="2470160978" sldId="35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C70DEE-9D40-4A15-A6A2-307E4FA53386}" type="doc">
      <dgm:prSet loTypeId="urn:microsoft.com/office/officeart/2005/8/layout/hierarchy1" loCatId="hierarchy" qsTypeId="urn:microsoft.com/office/officeart/2005/8/quickstyle/simple1" qsCatId="simple" csTypeId="urn:microsoft.com/office/officeart/2005/8/colors/accent5_2" csCatId="accent5" phldr="1"/>
      <dgm:spPr/>
      <dgm:t>
        <a:bodyPr/>
        <a:lstStyle/>
        <a:p>
          <a:endParaRPr lang="en-US"/>
        </a:p>
      </dgm:t>
    </dgm:pt>
    <dgm:pt modelId="{7E2F213D-C745-480A-8040-311F6079DF1E}">
      <dgm:prSet/>
      <dgm:spPr/>
      <dgm:t>
        <a:bodyPr/>
        <a:lstStyle/>
        <a:p>
          <a:r>
            <a:rPr lang="de-AT" b="0">
              <a:latin typeface="Century Gothic" panose="020B0502020202020204" pitchFamily="34" charset="0"/>
            </a:rPr>
            <a:t>Health</a:t>
          </a:r>
          <a:endParaRPr lang="en-US" b="0">
            <a:latin typeface="Century Gothic" panose="020B0502020202020204" pitchFamily="34" charset="0"/>
          </a:endParaRPr>
        </a:p>
      </dgm:t>
    </dgm:pt>
    <dgm:pt modelId="{2C60DCCB-B393-460F-92C9-EDF526057B15}" type="parTrans" cxnId="{C4907691-E4D2-4617-8241-0C59A49DBB3D}">
      <dgm:prSet/>
      <dgm:spPr/>
      <dgm:t>
        <a:bodyPr/>
        <a:lstStyle/>
        <a:p>
          <a:endParaRPr lang="en-US">
            <a:latin typeface="Century Gothic" panose="020B0502020202020204" pitchFamily="34" charset="0"/>
          </a:endParaRPr>
        </a:p>
      </dgm:t>
    </dgm:pt>
    <dgm:pt modelId="{8FBCA2AA-0814-4A19-AC57-63EC9EB637F7}" type="sibTrans" cxnId="{C4907691-E4D2-4617-8241-0C59A49DBB3D}">
      <dgm:prSet/>
      <dgm:spPr/>
      <dgm:t>
        <a:bodyPr/>
        <a:lstStyle/>
        <a:p>
          <a:endParaRPr lang="en-US">
            <a:latin typeface="Century Gothic" panose="020B0502020202020204" pitchFamily="34" charset="0"/>
          </a:endParaRPr>
        </a:p>
      </dgm:t>
    </dgm:pt>
    <dgm:pt modelId="{2395F04A-027F-459D-91C6-0FB5D703CB4D}">
      <dgm:prSet/>
      <dgm:spPr/>
      <dgm:t>
        <a:bodyPr/>
        <a:lstStyle/>
        <a:p>
          <a:r>
            <a:rPr lang="en-GB" noProof="0" dirty="0">
              <a:latin typeface="Century Gothic" panose="020B0502020202020204" pitchFamily="34" charset="0"/>
            </a:rPr>
            <a:t>Temper</a:t>
          </a:r>
        </a:p>
      </dgm:t>
    </dgm:pt>
    <dgm:pt modelId="{F0906493-4F5F-4C3D-85DF-172A6A0F48C6}" type="parTrans" cxnId="{055A7C12-F8EE-41EB-8197-036F839D3FC2}">
      <dgm:prSet/>
      <dgm:spPr/>
      <dgm:t>
        <a:bodyPr/>
        <a:lstStyle/>
        <a:p>
          <a:endParaRPr lang="en-US">
            <a:latin typeface="Century Gothic" panose="020B0502020202020204" pitchFamily="34" charset="0"/>
          </a:endParaRPr>
        </a:p>
      </dgm:t>
    </dgm:pt>
    <dgm:pt modelId="{6F392F7F-06EB-49DD-B5AC-6308394D02AE}" type="sibTrans" cxnId="{055A7C12-F8EE-41EB-8197-036F839D3FC2}">
      <dgm:prSet/>
      <dgm:spPr/>
      <dgm:t>
        <a:bodyPr/>
        <a:lstStyle/>
        <a:p>
          <a:endParaRPr lang="en-US">
            <a:latin typeface="Century Gothic" panose="020B0502020202020204" pitchFamily="34" charset="0"/>
          </a:endParaRPr>
        </a:p>
      </dgm:t>
    </dgm:pt>
    <dgm:pt modelId="{47C4D5CD-BF47-4FF5-BB8F-A4EFFEE1A324}">
      <dgm:prSet/>
      <dgm:spPr/>
      <dgm:t>
        <a:bodyPr/>
        <a:lstStyle/>
        <a:p>
          <a:r>
            <a:rPr lang="de-AT">
              <a:latin typeface="Century Gothic" panose="020B0502020202020204" pitchFamily="34" charset="0"/>
            </a:rPr>
            <a:t>Beauty</a:t>
          </a:r>
          <a:endParaRPr lang="en-US">
            <a:latin typeface="Century Gothic" panose="020B0502020202020204" pitchFamily="34" charset="0"/>
          </a:endParaRPr>
        </a:p>
      </dgm:t>
    </dgm:pt>
    <dgm:pt modelId="{4E699D80-3742-41FA-B8D7-1996B0C4A7FF}" type="parTrans" cxnId="{1E0D048C-C45A-47E6-80F7-7443DDC318FC}">
      <dgm:prSet/>
      <dgm:spPr/>
      <dgm:t>
        <a:bodyPr/>
        <a:lstStyle/>
        <a:p>
          <a:endParaRPr lang="en-US">
            <a:latin typeface="Century Gothic" panose="020B0502020202020204" pitchFamily="34" charset="0"/>
          </a:endParaRPr>
        </a:p>
      </dgm:t>
    </dgm:pt>
    <dgm:pt modelId="{39748CD5-B9D7-4BC7-A80D-58A4EDDFB682}" type="sibTrans" cxnId="{1E0D048C-C45A-47E6-80F7-7443DDC318FC}">
      <dgm:prSet/>
      <dgm:spPr/>
      <dgm:t>
        <a:bodyPr/>
        <a:lstStyle/>
        <a:p>
          <a:endParaRPr lang="en-US">
            <a:latin typeface="Century Gothic" panose="020B0502020202020204" pitchFamily="34" charset="0"/>
          </a:endParaRPr>
        </a:p>
      </dgm:t>
    </dgm:pt>
    <dgm:pt modelId="{AAFB94F0-5FC3-41FC-A3FB-884ADD1F323D}" type="pres">
      <dgm:prSet presAssocID="{C6C70DEE-9D40-4A15-A6A2-307E4FA53386}" presName="hierChild1" presStyleCnt="0">
        <dgm:presLayoutVars>
          <dgm:chPref val="1"/>
          <dgm:dir/>
          <dgm:animOne val="branch"/>
          <dgm:animLvl val="lvl"/>
          <dgm:resizeHandles/>
        </dgm:presLayoutVars>
      </dgm:prSet>
      <dgm:spPr/>
    </dgm:pt>
    <dgm:pt modelId="{186F8656-3D8F-438D-98E0-E18E5603349A}" type="pres">
      <dgm:prSet presAssocID="{7E2F213D-C745-480A-8040-311F6079DF1E}" presName="hierRoot1" presStyleCnt="0"/>
      <dgm:spPr/>
    </dgm:pt>
    <dgm:pt modelId="{AC112F10-14D5-4E05-AAC4-3C2590D5D7ED}" type="pres">
      <dgm:prSet presAssocID="{7E2F213D-C745-480A-8040-311F6079DF1E}" presName="composite" presStyleCnt="0"/>
      <dgm:spPr/>
    </dgm:pt>
    <dgm:pt modelId="{DEB05B8B-0A46-420A-8B9D-55DAADB3E201}" type="pres">
      <dgm:prSet presAssocID="{7E2F213D-C745-480A-8040-311F6079DF1E}" presName="background" presStyleLbl="node0" presStyleIdx="0" presStyleCnt="3"/>
      <dgm:spPr>
        <a:solidFill>
          <a:srgbClr val="92D050"/>
        </a:solidFill>
        <a:ln>
          <a:solidFill>
            <a:srgbClr val="92D050"/>
          </a:solidFill>
        </a:ln>
      </dgm:spPr>
    </dgm:pt>
    <dgm:pt modelId="{EE450EF5-A61E-436D-80B9-95DBB600F8A9}" type="pres">
      <dgm:prSet presAssocID="{7E2F213D-C745-480A-8040-311F6079DF1E}" presName="text" presStyleLbl="fgAcc0" presStyleIdx="0" presStyleCnt="3">
        <dgm:presLayoutVars>
          <dgm:chPref val="3"/>
        </dgm:presLayoutVars>
      </dgm:prSet>
      <dgm:spPr/>
    </dgm:pt>
    <dgm:pt modelId="{DDC60E51-C46F-4405-A148-39CCAEA256A0}" type="pres">
      <dgm:prSet presAssocID="{7E2F213D-C745-480A-8040-311F6079DF1E}" presName="hierChild2" presStyleCnt="0"/>
      <dgm:spPr/>
    </dgm:pt>
    <dgm:pt modelId="{8DA51CCB-4E9F-4DE0-998C-D188CD4A8D7B}" type="pres">
      <dgm:prSet presAssocID="{2395F04A-027F-459D-91C6-0FB5D703CB4D}" presName="hierRoot1" presStyleCnt="0"/>
      <dgm:spPr/>
    </dgm:pt>
    <dgm:pt modelId="{CEC3FB8E-0FAA-4F59-9C56-AB2BC6C225B7}" type="pres">
      <dgm:prSet presAssocID="{2395F04A-027F-459D-91C6-0FB5D703CB4D}" presName="composite" presStyleCnt="0"/>
      <dgm:spPr/>
    </dgm:pt>
    <dgm:pt modelId="{98B71767-54E6-4760-8E07-38880A68BA85}" type="pres">
      <dgm:prSet presAssocID="{2395F04A-027F-459D-91C6-0FB5D703CB4D}" presName="background" presStyleLbl="node0" presStyleIdx="1" presStyleCnt="3"/>
      <dgm:spPr>
        <a:solidFill>
          <a:srgbClr val="92D050"/>
        </a:solidFill>
        <a:ln>
          <a:solidFill>
            <a:srgbClr val="92D050"/>
          </a:solidFill>
        </a:ln>
      </dgm:spPr>
    </dgm:pt>
    <dgm:pt modelId="{ADE084D2-739E-415F-9C91-48CCCB3CEB50}" type="pres">
      <dgm:prSet presAssocID="{2395F04A-027F-459D-91C6-0FB5D703CB4D}" presName="text" presStyleLbl="fgAcc0" presStyleIdx="1" presStyleCnt="3">
        <dgm:presLayoutVars>
          <dgm:chPref val="3"/>
        </dgm:presLayoutVars>
      </dgm:prSet>
      <dgm:spPr/>
    </dgm:pt>
    <dgm:pt modelId="{27E484E8-0BD1-47E7-9743-93563CF06F54}" type="pres">
      <dgm:prSet presAssocID="{2395F04A-027F-459D-91C6-0FB5D703CB4D}" presName="hierChild2" presStyleCnt="0"/>
      <dgm:spPr/>
    </dgm:pt>
    <dgm:pt modelId="{57E80B12-1CC9-4890-80FF-7DAD4EEF43E1}" type="pres">
      <dgm:prSet presAssocID="{47C4D5CD-BF47-4FF5-BB8F-A4EFFEE1A324}" presName="hierRoot1" presStyleCnt="0"/>
      <dgm:spPr/>
    </dgm:pt>
    <dgm:pt modelId="{8536914E-4B36-46CE-87EF-F311C53EA507}" type="pres">
      <dgm:prSet presAssocID="{47C4D5CD-BF47-4FF5-BB8F-A4EFFEE1A324}" presName="composite" presStyleCnt="0"/>
      <dgm:spPr/>
    </dgm:pt>
    <dgm:pt modelId="{EF440794-EEA8-4A7F-BEBD-04824C27C2A3}" type="pres">
      <dgm:prSet presAssocID="{47C4D5CD-BF47-4FF5-BB8F-A4EFFEE1A324}" presName="background" presStyleLbl="node0" presStyleIdx="2" presStyleCnt="3"/>
      <dgm:spPr>
        <a:solidFill>
          <a:srgbClr val="92D050"/>
        </a:solidFill>
        <a:ln>
          <a:solidFill>
            <a:srgbClr val="92D050"/>
          </a:solidFill>
        </a:ln>
      </dgm:spPr>
    </dgm:pt>
    <dgm:pt modelId="{ED2640C7-47BA-4ED5-BA8B-CB230C093722}" type="pres">
      <dgm:prSet presAssocID="{47C4D5CD-BF47-4FF5-BB8F-A4EFFEE1A324}" presName="text" presStyleLbl="fgAcc0" presStyleIdx="2" presStyleCnt="3">
        <dgm:presLayoutVars>
          <dgm:chPref val="3"/>
        </dgm:presLayoutVars>
      </dgm:prSet>
      <dgm:spPr/>
    </dgm:pt>
    <dgm:pt modelId="{8AA8CF8F-CDEB-4ADA-A69F-72F2D9A2BC4B}" type="pres">
      <dgm:prSet presAssocID="{47C4D5CD-BF47-4FF5-BB8F-A4EFFEE1A324}" presName="hierChild2" presStyleCnt="0"/>
      <dgm:spPr/>
    </dgm:pt>
  </dgm:ptLst>
  <dgm:cxnLst>
    <dgm:cxn modelId="{055A7C12-F8EE-41EB-8197-036F839D3FC2}" srcId="{C6C70DEE-9D40-4A15-A6A2-307E4FA53386}" destId="{2395F04A-027F-459D-91C6-0FB5D703CB4D}" srcOrd="1" destOrd="0" parTransId="{F0906493-4F5F-4C3D-85DF-172A6A0F48C6}" sibTransId="{6F392F7F-06EB-49DD-B5AC-6308394D02AE}"/>
    <dgm:cxn modelId="{03C3001C-1CB6-4B2C-803B-E176422CFC8E}" type="presOf" srcId="{2395F04A-027F-459D-91C6-0FB5D703CB4D}" destId="{ADE084D2-739E-415F-9C91-48CCCB3CEB50}" srcOrd="0" destOrd="0" presId="urn:microsoft.com/office/officeart/2005/8/layout/hierarchy1"/>
    <dgm:cxn modelId="{F1A14B61-587E-4C98-A772-F937CD1864EC}" type="presOf" srcId="{C6C70DEE-9D40-4A15-A6A2-307E4FA53386}" destId="{AAFB94F0-5FC3-41FC-A3FB-884ADD1F323D}" srcOrd="0" destOrd="0" presId="urn:microsoft.com/office/officeart/2005/8/layout/hierarchy1"/>
    <dgm:cxn modelId="{A459206A-02DF-414D-A9B1-12D523B348E7}" type="presOf" srcId="{47C4D5CD-BF47-4FF5-BB8F-A4EFFEE1A324}" destId="{ED2640C7-47BA-4ED5-BA8B-CB230C093722}" srcOrd="0" destOrd="0" presId="urn:microsoft.com/office/officeart/2005/8/layout/hierarchy1"/>
    <dgm:cxn modelId="{1E0D048C-C45A-47E6-80F7-7443DDC318FC}" srcId="{C6C70DEE-9D40-4A15-A6A2-307E4FA53386}" destId="{47C4D5CD-BF47-4FF5-BB8F-A4EFFEE1A324}" srcOrd="2" destOrd="0" parTransId="{4E699D80-3742-41FA-B8D7-1996B0C4A7FF}" sibTransId="{39748CD5-B9D7-4BC7-A80D-58A4EDDFB682}"/>
    <dgm:cxn modelId="{C4907691-E4D2-4617-8241-0C59A49DBB3D}" srcId="{C6C70DEE-9D40-4A15-A6A2-307E4FA53386}" destId="{7E2F213D-C745-480A-8040-311F6079DF1E}" srcOrd="0" destOrd="0" parTransId="{2C60DCCB-B393-460F-92C9-EDF526057B15}" sibTransId="{8FBCA2AA-0814-4A19-AC57-63EC9EB637F7}"/>
    <dgm:cxn modelId="{51A511EF-5B3B-4162-BD97-F66FF783C869}" type="presOf" srcId="{7E2F213D-C745-480A-8040-311F6079DF1E}" destId="{EE450EF5-A61E-436D-80B9-95DBB600F8A9}" srcOrd="0" destOrd="0" presId="urn:microsoft.com/office/officeart/2005/8/layout/hierarchy1"/>
    <dgm:cxn modelId="{20E2687A-D76C-4A90-90C7-9640CEBB75D0}" type="presParOf" srcId="{AAFB94F0-5FC3-41FC-A3FB-884ADD1F323D}" destId="{186F8656-3D8F-438D-98E0-E18E5603349A}" srcOrd="0" destOrd="0" presId="urn:microsoft.com/office/officeart/2005/8/layout/hierarchy1"/>
    <dgm:cxn modelId="{2D0DED84-B63A-43BE-9BE1-7BB962FEE387}" type="presParOf" srcId="{186F8656-3D8F-438D-98E0-E18E5603349A}" destId="{AC112F10-14D5-4E05-AAC4-3C2590D5D7ED}" srcOrd="0" destOrd="0" presId="urn:microsoft.com/office/officeart/2005/8/layout/hierarchy1"/>
    <dgm:cxn modelId="{48399672-0E87-4530-B175-53E79C5E2BE5}" type="presParOf" srcId="{AC112F10-14D5-4E05-AAC4-3C2590D5D7ED}" destId="{DEB05B8B-0A46-420A-8B9D-55DAADB3E201}" srcOrd="0" destOrd="0" presId="urn:microsoft.com/office/officeart/2005/8/layout/hierarchy1"/>
    <dgm:cxn modelId="{75505FCA-BA2B-47C5-BCD8-DBF5E6FA1761}" type="presParOf" srcId="{AC112F10-14D5-4E05-AAC4-3C2590D5D7ED}" destId="{EE450EF5-A61E-436D-80B9-95DBB600F8A9}" srcOrd="1" destOrd="0" presId="urn:microsoft.com/office/officeart/2005/8/layout/hierarchy1"/>
    <dgm:cxn modelId="{DAE2D820-C9D4-412E-9A36-65D4F766208B}" type="presParOf" srcId="{186F8656-3D8F-438D-98E0-E18E5603349A}" destId="{DDC60E51-C46F-4405-A148-39CCAEA256A0}" srcOrd="1" destOrd="0" presId="urn:microsoft.com/office/officeart/2005/8/layout/hierarchy1"/>
    <dgm:cxn modelId="{F1E3B404-3EBB-442F-897E-6ACBD3D06F2F}" type="presParOf" srcId="{AAFB94F0-5FC3-41FC-A3FB-884ADD1F323D}" destId="{8DA51CCB-4E9F-4DE0-998C-D188CD4A8D7B}" srcOrd="1" destOrd="0" presId="urn:microsoft.com/office/officeart/2005/8/layout/hierarchy1"/>
    <dgm:cxn modelId="{5B862961-E8E3-4D89-9A2B-BECB8C6F772B}" type="presParOf" srcId="{8DA51CCB-4E9F-4DE0-998C-D188CD4A8D7B}" destId="{CEC3FB8E-0FAA-4F59-9C56-AB2BC6C225B7}" srcOrd="0" destOrd="0" presId="urn:microsoft.com/office/officeart/2005/8/layout/hierarchy1"/>
    <dgm:cxn modelId="{7B367601-4E8A-4C3B-BB90-BBE36B1D959F}" type="presParOf" srcId="{CEC3FB8E-0FAA-4F59-9C56-AB2BC6C225B7}" destId="{98B71767-54E6-4760-8E07-38880A68BA85}" srcOrd="0" destOrd="0" presId="urn:microsoft.com/office/officeart/2005/8/layout/hierarchy1"/>
    <dgm:cxn modelId="{10AC51FC-662E-417A-992D-ADFD12135B66}" type="presParOf" srcId="{CEC3FB8E-0FAA-4F59-9C56-AB2BC6C225B7}" destId="{ADE084D2-739E-415F-9C91-48CCCB3CEB50}" srcOrd="1" destOrd="0" presId="urn:microsoft.com/office/officeart/2005/8/layout/hierarchy1"/>
    <dgm:cxn modelId="{FA6EF148-3070-4027-957B-7189ABFA0439}" type="presParOf" srcId="{8DA51CCB-4E9F-4DE0-998C-D188CD4A8D7B}" destId="{27E484E8-0BD1-47E7-9743-93563CF06F54}" srcOrd="1" destOrd="0" presId="urn:microsoft.com/office/officeart/2005/8/layout/hierarchy1"/>
    <dgm:cxn modelId="{49DFA9C5-267B-4230-A30D-75A0C370DC21}" type="presParOf" srcId="{AAFB94F0-5FC3-41FC-A3FB-884ADD1F323D}" destId="{57E80B12-1CC9-4890-80FF-7DAD4EEF43E1}" srcOrd="2" destOrd="0" presId="urn:microsoft.com/office/officeart/2005/8/layout/hierarchy1"/>
    <dgm:cxn modelId="{898FC9E9-10A3-4A3E-9243-8249E6C7C41C}" type="presParOf" srcId="{57E80B12-1CC9-4890-80FF-7DAD4EEF43E1}" destId="{8536914E-4B36-46CE-87EF-F311C53EA507}" srcOrd="0" destOrd="0" presId="urn:microsoft.com/office/officeart/2005/8/layout/hierarchy1"/>
    <dgm:cxn modelId="{16D8BD10-AFA5-428E-A4BE-49BC0B302E0A}" type="presParOf" srcId="{8536914E-4B36-46CE-87EF-F311C53EA507}" destId="{EF440794-EEA8-4A7F-BEBD-04824C27C2A3}" srcOrd="0" destOrd="0" presId="urn:microsoft.com/office/officeart/2005/8/layout/hierarchy1"/>
    <dgm:cxn modelId="{39308F61-800C-43D9-AEC0-CF68021A91B5}" type="presParOf" srcId="{8536914E-4B36-46CE-87EF-F311C53EA507}" destId="{ED2640C7-47BA-4ED5-BA8B-CB230C093722}" srcOrd="1" destOrd="0" presId="urn:microsoft.com/office/officeart/2005/8/layout/hierarchy1"/>
    <dgm:cxn modelId="{EBF2A102-0294-475C-A463-1A47B9E7C2BC}" type="presParOf" srcId="{57E80B12-1CC9-4890-80FF-7DAD4EEF43E1}" destId="{8AA8CF8F-CDEB-4ADA-A69F-72F2D9A2BC4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AB3547-581B-4589-BA12-5BD0A73D38E2}" type="doc">
      <dgm:prSet loTypeId="urn:microsoft.com/office/officeart/2005/8/layout/hProcess9" loCatId="process" qsTypeId="urn:microsoft.com/office/officeart/2005/8/quickstyle/simple5" qsCatId="simple" csTypeId="urn:microsoft.com/office/officeart/2005/8/colors/colorful1" csCatId="colorful" phldr="1"/>
      <dgm:spPr/>
      <dgm:t>
        <a:bodyPr/>
        <a:lstStyle/>
        <a:p>
          <a:endParaRPr lang="en-US"/>
        </a:p>
      </dgm:t>
    </dgm:pt>
    <dgm:pt modelId="{9B1FED77-7CCC-4283-B141-027BDA170E11}">
      <dgm:prSet/>
      <dgm:spPr/>
      <dgm:t>
        <a:bodyPr/>
        <a:lstStyle/>
        <a:p>
          <a:r>
            <a:rPr lang="en-GB" noProof="0">
              <a:latin typeface="Century Gothic" panose="020B0502020202020204" pitchFamily="34" charset="0"/>
            </a:rPr>
            <a:t>Faster</a:t>
          </a:r>
        </a:p>
      </dgm:t>
    </dgm:pt>
    <dgm:pt modelId="{2AC856B9-27E3-4492-9658-24A9469F3C42}" type="parTrans" cxnId="{2C5AC7FE-6349-46E8-95E0-E0FA0F0BA0AC}">
      <dgm:prSet/>
      <dgm:spPr/>
      <dgm:t>
        <a:bodyPr/>
        <a:lstStyle/>
        <a:p>
          <a:endParaRPr lang="en-GB" sz="2400" noProof="0" dirty="0">
            <a:latin typeface="Century Gothic" panose="020B0502020202020204" pitchFamily="34" charset="0"/>
          </a:endParaRPr>
        </a:p>
      </dgm:t>
    </dgm:pt>
    <dgm:pt modelId="{25375CA0-3E08-49D2-AECC-CC1CC15DD113}" type="sibTrans" cxnId="{2C5AC7FE-6349-46E8-95E0-E0FA0F0BA0AC}">
      <dgm:prSet/>
      <dgm:spPr/>
      <dgm:t>
        <a:bodyPr/>
        <a:lstStyle/>
        <a:p>
          <a:endParaRPr lang="en-GB" noProof="0">
            <a:latin typeface="Century Gothic" panose="020B0502020202020204" pitchFamily="34" charset="0"/>
          </a:endParaRPr>
        </a:p>
      </dgm:t>
    </dgm:pt>
    <dgm:pt modelId="{38F22C29-3C05-43DB-A716-55D6D0A68AA9}">
      <dgm:prSet/>
      <dgm:spPr/>
      <dgm:t>
        <a:bodyPr/>
        <a:lstStyle/>
        <a:p>
          <a:r>
            <a:rPr lang="en-GB" noProof="0">
              <a:latin typeface="Century Gothic" panose="020B0502020202020204" pitchFamily="34" charset="0"/>
            </a:rPr>
            <a:t>Higher</a:t>
          </a:r>
        </a:p>
      </dgm:t>
    </dgm:pt>
    <dgm:pt modelId="{6A2073CE-DF92-463A-A489-DF08F3717AC5}" type="parTrans" cxnId="{A784C19E-6F9F-4B55-AE6D-9C36CBB0146C}">
      <dgm:prSet/>
      <dgm:spPr/>
      <dgm:t>
        <a:bodyPr/>
        <a:lstStyle/>
        <a:p>
          <a:endParaRPr lang="en-GB" sz="2400" noProof="0" dirty="0">
            <a:latin typeface="Century Gothic" panose="020B0502020202020204" pitchFamily="34" charset="0"/>
          </a:endParaRPr>
        </a:p>
      </dgm:t>
    </dgm:pt>
    <dgm:pt modelId="{9684D33C-4F02-4327-BDD7-66C06FC3249B}" type="sibTrans" cxnId="{A784C19E-6F9F-4B55-AE6D-9C36CBB0146C}">
      <dgm:prSet/>
      <dgm:spPr/>
      <dgm:t>
        <a:bodyPr/>
        <a:lstStyle/>
        <a:p>
          <a:endParaRPr lang="en-GB" noProof="0">
            <a:latin typeface="Century Gothic" panose="020B0502020202020204" pitchFamily="34" charset="0"/>
          </a:endParaRPr>
        </a:p>
      </dgm:t>
    </dgm:pt>
    <dgm:pt modelId="{CBC012FB-DCAD-4AE2-A003-E3ABE3D25AD6}">
      <dgm:prSet/>
      <dgm:spPr/>
      <dgm:t>
        <a:bodyPr/>
        <a:lstStyle/>
        <a:p>
          <a:r>
            <a:rPr lang="en-GB" noProof="0">
              <a:latin typeface="Century Gothic" panose="020B0502020202020204" pitchFamily="34" charset="0"/>
            </a:rPr>
            <a:t>Continue</a:t>
          </a:r>
        </a:p>
      </dgm:t>
    </dgm:pt>
    <dgm:pt modelId="{9F8CB066-A20F-4F7A-9A88-631EF2C90A82}" type="parTrans" cxnId="{D42C06A5-8B7F-4B84-A441-09A0C7B3C2D9}">
      <dgm:prSet/>
      <dgm:spPr/>
      <dgm:t>
        <a:bodyPr/>
        <a:lstStyle/>
        <a:p>
          <a:endParaRPr lang="en-GB" sz="2400" noProof="0" dirty="0">
            <a:latin typeface="Century Gothic" panose="020B0502020202020204" pitchFamily="34" charset="0"/>
          </a:endParaRPr>
        </a:p>
      </dgm:t>
    </dgm:pt>
    <dgm:pt modelId="{EF997BDF-56B3-4D58-B71B-F02859A28122}" type="sibTrans" cxnId="{D42C06A5-8B7F-4B84-A441-09A0C7B3C2D9}">
      <dgm:prSet/>
      <dgm:spPr/>
      <dgm:t>
        <a:bodyPr/>
        <a:lstStyle/>
        <a:p>
          <a:endParaRPr lang="en-GB" noProof="0">
            <a:latin typeface="Century Gothic" panose="020B0502020202020204" pitchFamily="34" charset="0"/>
          </a:endParaRPr>
        </a:p>
      </dgm:t>
    </dgm:pt>
    <dgm:pt modelId="{1B4DEF01-5607-4EE8-9525-6624C3FFB4F3}">
      <dgm:prSet/>
      <dgm:spPr/>
      <dgm:t>
        <a:bodyPr/>
        <a:lstStyle/>
        <a:p>
          <a:r>
            <a:rPr lang="en-GB" noProof="0">
              <a:latin typeface="Century Gothic" panose="020B0502020202020204" pitchFamily="34" charset="0"/>
            </a:rPr>
            <a:t>More - more - more</a:t>
          </a:r>
        </a:p>
      </dgm:t>
    </dgm:pt>
    <dgm:pt modelId="{A193C249-1E37-437B-99BD-A673DCF2B343}" type="parTrans" cxnId="{40753A3C-3927-4478-ACF9-6DC9720839BF}">
      <dgm:prSet/>
      <dgm:spPr/>
      <dgm:t>
        <a:bodyPr/>
        <a:lstStyle/>
        <a:p>
          <a:endParaRPr lang="en-GB" sz="2400" noProof="0" dirty="0">
            <a:latin typeface="Century Gothic" panose="020B0502020202020204" pitchFamily="34" charset="0"/>
          </a:endParaRPr>
        </a:p>
      </dgm:t>
    </dgm:pt>
    <dgm:pt modelId="{D0E7C30C-6834-413F-8535-1C40A5E7ED16}" type="sibTrans" cxnId="{40753A3C-3927-4478-ACF9-6DC9720839BF}">
      <dgm:prSet/>
      <dgm:spPr/>
      <dgm:t>
        <a:bodyPr/>
        <a:lstStyle/>
        <a:p>
          <a:endParaRPr lang="en-GB" noProof="0">
            <a:latin typeface="Century Gothic" panose="020B0502020202020204" pitchFamily="34" charset="0"/>
          </a:endParaRPr>
        </a:p>
      </dgm:t>
    </dgm:pt>
    <dgm:pt modelId="{31864D22-261F-44A0-86AF-B52286A88100}">
      <dgm:prSet/>
      <dgm:spPr/>
      <dgm:t>
        <a:bodyPr/>
        <a:lstStyle/>
        <a:p>
          <a:r>
            <a:rPr lang="en-GB" noProof="0" dirty="0">
              <a:latin typeface="Century Gothic" panose="020B0502020202020204" pitchFamily="34" charset="0"/>
            </a:rPr>
            <a:t>The specification came from the judges - the trainers adapted to it and the breeders have tried to breed more and more dogs with which this goal is possible</a:t>
          </a:r>
        </a:p>
      </dgm:t>
    </dgm:pt>
    <dgm:pt modelId="{6DF40CC3-85F7-41C6-B89C-4C721F3F7E0E}" type="parTrans" cxnId="{A7EE2FAF-C7CA-4E18-A0A9-CC4F7D097E87}">
      <dgm:prSet/>
      <dgm:spPr/>
      <dgm:t>
        <a:bodyPr/>
        <a:lstStyle/>
        <a:p>
          <a:endParaRPr lang="en-GB" sz="2400" noProof="0" dirty="0">
            <a:latin typeface="Century Gothic" panose="020B0502020202020204" pitchFamily="34" charset="0"/>
          </a:endParaRPr>
        </a:p>
      </dgm:t>
    </dgm:pt>
    <dgm:pt modelId="{040B3AEA-6F10-41B3-B7F5-6370B7ED41B7}" type="sibTrans" cxnId="{A7EE2FAF-C7CA-4E18-A0A9-CC4F7D097E87}">
      <dgm:prSet/>
      <dgm:spPr/>
      <dgm:t>
        <a:bodyPr/>
        <a:lstStyle/>
        <a:p>
          <a:endParaRPr lang="en-GB" noProof="0">
            <a:latin typeface="Century Gothic" panose="020B0502020202020204" pitchFamily="34" charset="0"/>
          </a:endParaRPr>
        </a:p>
      </dgm:t>
    </dgm:pt>
    <dgm:pt modelId="{17B52954-2CE6-406D-AD7F-4066C259BD70}" type="pres">
      <dgm:prSet presAssocID="{7AAB3547-581B-4589-BA12-5BD0A73D38E2}" presName="CompostProcess" presStyleCnt="0">
        <dgm:presLayoutVars>
          <dgm:dir/>
          <dgm:resizeHandles val="exact"/>
        </dgm:presLayoutVars>
      </dgm:prSet>
      <dgm:spPr/>
    </dgm:pt>
    <dgm:pt modelId="{32742762-0DF6-4350-BB61-9CA434DE7AB9}" type="pres">
      <dgm:prSet presAssocID="{7AAB3547-581B-4589-BA12-5BD0A73D38E2}" presName="arrow" presStyleLbl="bgShp" presStyleIdx="0" presStyleCnt="1"/>
      <dgm:spPr/>
    </dgm:pt>
    <dgm:pt modelId="{873D65E2-2D4F-415D-BF42-7FCD2C459D0A}" type="pres">
      <dgm:prSet presAssocID="{7AAB3547-581B-4589-BA12-5BD0A73D38E2}" presName="linearProcess" presStyleCnt="0"/>
      <dgm:spPr/>
    </dgm:pt>
    <dgm:pt modelId="{802E4ED3-096A-485E-A589-8993E6E8C54D}" type="pres">
      <dgm:prSet presAssocID="{9B1FED77-7CCC-4283-B141-027BDA170E11}" presName="textNode" presStyleLbl="node1" presStyleIdx="0" presStyleCnt="5">
        <dgm:presLayoutVars>
          <dgm:bulletEnabled val="1"/>
        </dgm:presLayoutVars>
      </dgm:prSet>
      <dgm:spPr/>
    </dgm:pt>
    <dgm:pt modelId="{4E9C3306-1987-4F1B-AA86-0AD7C8413FCA}" type="pres">
      <dgm:prSet presAssocID="{25375CA0-3E08-49D2-AECC-CC1CC15DD113}" presName="sibTrans" presStyleCnt="0"/>
      <dgm:spPr/>
    </dgm:pt>
    <dgm:pt modelId="{41C21A7F-381A-4E14-B11F-2AC0C9BDF211}" type="pres">
      <dgm:prSet presAssocID="{38F22C29-3C05-43DB-A716-55D6D0A68AA9}" presName="textNode" presStyleLbl="node1" presStyleIdx="1" presStyleCnt="5">
        <dgm:presLayoutVars>
          <dgm:bulletEnabled val="1"/>
        </dgm:presLayoutVars>
      </dgm:prSet>
      <dgm:spPr/>
    </dgm:pt>
    <dgm:pt modelId="{93450A73-A753-4465-B5EA-ABF23287AE16}" type="pres">
      <dgm:prSet presAssocID="{9684D33C-4F02-4327-BDD7-66C06FC3249B}" presName="sibTrans" presStyleCnt="0"/>
      <dgm:spPr/>
    </dgm:pt>
    <dgm:pt modelId="{09C6809E-E6FB-45CE-9936-3C8D7611F9EC}" type="pres">
      <dgm:prSet presAssocID="{CBC012FB-DCAD-4AE2-A003-E3ABE3D25AD6}" presName="textNode" presStyleLbl="node1" presStyleIdx="2" presStyleCnt="5">
        <dgm:presLayoutVars>
          <dgm:bulletEnabled val="1"/>
        </dgm:presLayoutVars>
      </dgm:prSet>
      <dgm:spPr/>
    </dgm:pt>
    <dgm:pt modelId="{67F82050-B591-481E-A166-C6CA10776DF9}" type="pres">
      <dgm:prSet presAssocID="{EF997BDF-56B3-4D58-B71B-F02859A28122}" presName="sibTrans" presStyleCnt="0"/>
      <dgm:spPr/>
    </dgm:pt>
    <dgm:pt modelId="{59E45855-0A17-47E6-ABE8-13A3F9866D06}" type="pres">
      <dgm:prSet presAssocID="{1B4DEF01-5607-4EE8-9525-6624C3FFB4F3}" presName="textNode" presStyleLbl="node1" presStyleIdx="3" presStyleCnt="5">
        <dgm:presLayoutVars>
          <dgm:bulletEnabled val="1"/>
        </dgm:presLayoutVars>
      </dgm:prSet>
      <dgm:spPr/>
    </dgm:pt>
    <dgm:pt modelId="{F9783372-BE14-4E70-A31B-9D69861387BD}" type="pres">
      <dgm:prSet presAssocID="{D0E7C30C-6834-413F-8535-1C40A5E7ED16}" presName="sibTrans" presStyleCnt="0"/>
      <dgm:spPr/>
    </dgm:pt>
    <dgm:pt modelId="{D85F5F44-BC82-4B5A-919E-86407B0C08A0}" type="pres">
      <dgm:prSet presAssocID="{31864D22-261F-44A0-86AF-B52286A88100}" presName="textNode" presStyleLbl="node1" presStyleIdx="4" presStyleCnt="5">
        <dgm:presLayoutVars>
          <dgm:bulletEnabled val="1"/>
        </dgm:presLayoutVars>
      </dgm:prSet>
      <dgm:spPr/>
    </dgm:pt>
  </dgm:ptLst>
  <dgm:cxnLst>
    <dgm:cxn modelId="{ED2F140A-3F17-466C-996D-00227F6C03A0}" type="presOf" srcId="{CBC012FB-DCAD-4AE2-A003-E3ABE3D25AD6}" destId="{09C6809E-E6FB-45CE-9936-3C8D7611F9EC}" srcOrd="0" destOrd="0" presId="urn:microsoft.com/office/officeart/2005/8/layout/hProcess9"/>
    <dgm:cxn modelId="{E326072C-3B12-4731-B093-DE19FB519072}" type="presOf" srcId="{7AAB3547-581B-4589-BA12-5BD0A73D38E2}" destId="{17B52954-2CE6-406D-AD7F-4066C259BD70}" srcOrd="0" destOrd="0" presId="urn:microsoft.com/office/officeart/2005/8/layout/hProcess9"/>
    <dgm:cxn modelId="{CEF99337-B9C3-4BC2-9DCD-F3C9105E20D3}" type="presOf" srcId="{38F22C29-3C05-43DB-A716-55D6D0A68AA9}" destId="{41C21A7F-381A-4E14-B11F-2AC0C9BDF211}" srcOrd="0" destOrd="0" presId="urn:microsoft.com/office/officeart/2005/8/layout/hProcess9"/>
    <dgm:cxn modelId="{24948638-B422-4B57-A39C-36558A73440E}" type="presOf" srcId="{1B4DEF01-5607-4EE8-9525-6624C3FFB4F3}" destId="{59E45855-0A17-47E6-ABE8-13A3F9866D06}" srcOrd="0" destOrd="0" presId="urn:microsoft.com/office/officeart/2005/8/layout/hProcess9"/>
    <dgm:cxn modelId="{40753A3C-3927-4478-ACF9-6DC9720839BF}" srcId="{7AAB3547-581B-4589-BA12-5BD0A73D38E2}" destId="{1B4DEF01-5607-4EE8-9525-6624C3FFB4F3}" srcOrd="3" destOrd="0" parTransId="{A193C249-1E37-437B-99BD-A673DCF2B343}" sibTransId="{D0E7C30C-6834-413F-8535-1C40A5E7ED16}"/>
    <dgm:cxn modelId="{09EAEC98-EA88-45DC-8D97-D2BBEE30FE6E}" type="presOf" srcId="{31864D22-261F-44A0-86AF-B52286A88100}" destId="{D85F5F44-BC82-4B5A-919E-86407B0C08A0}" srcOrd="0" destOrd="0" presId="urn:microsoft.com/office/officeart/2005/8/layout/hProcess9"/>
    <dgm:cxn modelId="{A784C19E-6F9F-4B55-AE6D-9C36CBB0146C}" srcId="{7AAB3547-581B-4589-BA12-5BD0A73D38E2}" destId="{38F22C29-3C05-43DB-A716-55D6D0A68AA9}" srcOrd="1" destOrd="0" parTransId="{6A2073CE-DF92-463A-A489-DF08F3717AC5}" sibTransId="{9684D33C-4F02-4327-BDD7-66C06FC3249B}"/>
    <dgm:cxn modelId="{D42C06A5-8B7F-4B84-A441-09A0C7B3C2D9}" srcId="{7AAB3547-581B-4589-BA12-5BD0A73D38E2}" destId="{CBC012FB-DCAD-4AE2-A003-E3ABE3D25AD6}" srcOrd="2" destOrd="0" parTransId="{9F8CB066-A20F-4F7A-9A88-631EF2C90A82}" sibTransId="{EF997BDF-56B3-4D58-B71B-F02859A28122}"/>
    <dgm:cxn modelId="{A7EE2FAF-C7CA-4E18-A0A9-CC4F7D097E87}" srcId="{7AAB3547-581B-4589-BA12-5BD0A73D38E2}" destId="{31864D22-261F-44A0-86AF-B52286A88100}" srcOrd="4" destOrd="0" parTransId="{6DF40CC3-85F7-41C6-B89C-4C721F3F7E0E}" sibTransId="{040B3AEA-6F10-41B3-B7F5-6370B7ED41B7}"/>
    <dgm:cxn modelId="{476F7CFE-C005-4ACB-9769-BF9CB48878C8}" type="presOf" srcId="{9B1FED77-7CCC-4283-B141-027BDA170E11}" destId="{802E4ED3-096A-485E-A589-8993E6E8C54D}" srcOrd="0" destOrd="0" presId="urn:microsoft.com/office/officeart/2005/8/layout/hProcess9"/>
    <dgm:cxn modelId="{2C5AC7FE-6349-46E8-95E0-E0FA0F0BA0AC}" srcId="{7AAB3547-581B-4589-BA12-5BD0A73D38E2}" destId="{9B1FED77-7CCC-4283-B141-027BDA170E11}" srcOrd="0" destOrd="0" parTransId="{2AC856B9-27E3-4492-9658-24A9469F3C42}" sibTransId="{25375CA0-3E08-49D2-AECC-CC1CC15DD113}"/>
    <dgm:cxn modelId="{9DF1A23D-01F1-4933-9B72-98CFFCD473E0}" type="presParOf" srcId="{17B52954-2CE6-406D-AD7F-4066C259BD70}" destId="{32742762-0DF6-4350-BB61-9CA434DE7AB9}" srcOrd="0" destOrd="0" presId="urn:microsoft.com/office/officeart/2005/8/layout/hProcess9"/>
    <dgm:cxn modelId="{D942D739-5DFA-470B-A969-0C0B9ACEB7FF}" type="presParOf" srcId="{17B52954-2CE6-406D-AD7F-4066C259BD70}" destId="{873D65E2-2D4F-415D-BF42-7FCD2C459D0A}" srcOrd="1" destOrd="0" presId="urn:microsoft.com/office/officeart/2005/8/layout/hProcess9"/>
    <dgm:cxn modelId="{26535219-1915-4055-956D-2700403A9989}" type="presParOf" srcId="{873D65E2-2D4F-415D-BF42-7FCD2C459D0A}" destId="{802E4ED3-096A-485E-A589-8993E6E8C54D}" srcOrd="0" destOrd="0" presId="urn:microsoft.com/office/officeart/2005/8/layout/hProcess9"/>
    <dgm:cxn modelId="{A6795521-9A13-4AF7-AE67-4A6C0F782B47}" type="presParOf" srcId="{873D65E2-2D4F-415D-BF42-7FCD2C459D0A}" destId="{4E9C3306-1987-4F1B-AA86-0AD7C8413FCA}" srcOrd="1" destOrd="0" presId="urn:microsoft.com/office/officeart/2005/8/layout/hProcess9"/>
    <dgm:cxn modelId="{238733A1-452D-4115-9BA5-0D98F57FABFC}" type="presParOf" srcId="{873D65E2-2D4F-415D-BF42-7FCD2C459D0A}" destId="{41C21A7F-381A-4E14-B11F-2AC0C9BDF211}" srcOrd="2" destOrd="0" presId="urn:microsoft.com/office/officeart/2005/8/layout/hProcess9"/>
    <dgm:cxn modelId="{108902A3-0585-4C22-B914-5E826EE49FFA}" type="presParOf" srcId="{873D65E2-2D4F-415D-BF42-7FCD2C459D0A}" destId="{93450A73-A753-4465-B5EA-ABF23287AE16}" srcOrd="3" destOrd="0" presId="urn:microsoft.com/office/officeart/2005/8/layout/hProcess9"/>
    <dgm:cxn modelId="{D7F1B327-A58C-4596-AF48-1B932A0F92D8}" type="presParOf" srcId="{873D65E2-2D4F-415D-BF42-7FCD2C459D0A}" destId="{09C6809E-E6FB-45CE-9936-3C8D7611F9EC}" srcOrd="4" destOrd="0" presId="urn:microsoft.com/office/officeart/2005/8/layout/hProcess9"/>
    <dgm:cxn modelId="{3B55A72E-1ABA-4579-A45C-F6323796D550}" type="presParOf" srcId="{873D65E2-2D4F-415D-BF42-7FCD2C459D0A}" destId="{67F82050-B591-481E-A166-C6CA10776DF9}" srcOrd="5" destOrd="0" presId="urn:microsoft.com/office/officeart/2005/8/layout/hProcess9"/>
    <dgm:cxn modelId="{60719576-B54F-4F93-82C2-2BBD4BCAB11D}" type="presParOf" srcId="{873D65E2-2D4F-415D-BF42-7FCD2C459D0A}" destId="{59E45855-0A17-47E6-ABE8-13A3F9866D06}" srcOrd="6" destOrd="0" presId="urn:microsoft.com/office/officeart/2005/8/layout/hProcess9"/>
    <dgm:cxn modelId="{98D4027C-3905-4B2C-B65A-144EE687210D}" type="presParOf" srcId="{873D65E2-2D4F-415D-BF42-7FCD2C459D0A}" destId="{F9783372-BE14-4E70-A31B-9D69861387BD}" srcOrd="7" destOrd="0" presId="urn:microsoft.com/office/officeart/2005/8/layout/hProcess9"/>
    <dgm:cxn modelId="{036ABB4B-17B0-4637-9ABB-E87D0F5D47E2}" type="presParOf" srcId="{873D65E2-2D4F-415D-BF42-7FCD2C459D0A}" destId="{D85F5F44-BC82-4B5A-919E-86407B0C08A0}"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B05B8B-0A46-420A-8B9D-55DAADB3E201}">
      <dsp:nvSpPr>
        <dsp:cNvPr id="0" name=""/>
        <dsp:cNvSpPr/>
      </dsp:nvSpPr>
      <dsp:spPr>
        <a:xfrm>
          <a:off x="0" y="859074"/>
          <a:ext cx="2226281" cy="1413688"/>
        </a:xfrm>
        <a:prstGeom prst="roundRect">
          <a:avLst>
            <a:gd name="adj" fmla="val 10000"/>
          </a:avLst>
        </a:prstGeom>
        <a:solidFill>
          <a:srgbClr val="92D050"/>
        </a:solidFill>
        <a:ln w="19050" cap="flat" cmpd="sng" algn="ctr">
          <a:solidFill>
            <a:srgbClr val="92D05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450EF5-A61E-436D-80B9-95DBB600F8A9}">
      <dsp:nvSpPr>
        <dsp:cNvPr id="0" name=""/>
        <dsp:cNvSpPr/>
      </dsp:nvSpPr>
      <dsp:spPr>
        <a:xfrm>
          <a:off x="247364" y="1094070"/>
          <a:ext cx="2226281" cy="141368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de-AT" sz="3900" b="0" kern="1200">
              <a:latin typeface="Century Gothic" panose="020B0502020202020204" pitchFamily="34" charset="0"/>
            </a:rPr>
            <a:t>Health</a:t>
          </a:r>
          <a:endParaRPr lang="en-US" sz="3900" b="0" kern="1200">
            <a:latin typeface="Century Gothic" panose="020B0502020202020204" pitchFamily="34" charset="0"/>
          </a:endParaRPr>
        </a:p>
      </dsp:txBody>
      <dsp:txXfrm>
        <a:off x="288770" y="1135476"/>
        <a:ext cx="2143469" cy="1330876"/>
      </dsp:txXfrm>
    </dsp:sp>
    <dsp:sp modelId="{98B71767-54E6-4760-8E07-38880A68BA85}">
      <dsp:nvSpPr>
        <dsp:cNvPr id="0" name=""/>
        <dsp:cNvSpPr/>
      </dsp:nvSpPr>
      <dsp:spPr>
        <a:xfrm>
          <a:off x="2721010" y="859074"/>
          <a:ext cx="2226281" cy="1413688"/>
        </a:xfrm>
        <a:prstGeom prst="roundRect">
          <a:avLst>
            <a:gd name="adj" fmla="val 10000"/>
          </a:avLst>
        </a:prstGeom>
        <a:solidFill>
          <a:srgbClr val="92D050"/>
        </a:solidFill>
        <a:ln w="19050" cap="flat" cmpd="sng" algn="ctr">
          <a:solidFill>
            <a:srgbClr val="92D05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E084D2-739E-415F-9C91-48CCCB3CEB50}">
      <dsp:nvSpPr>
        <dsp:cNvPr id="0" name=""/>
        <dsp:cNvSpPr/>
      </dsp:nvSpPr>
      <dsp:spPr>
        <a:xfrm>
          <a:off x="2968375" y="1094070"/>
          <a:ext cx="2226281" cy="141368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noProof="0" dirty="0">
              <a:latin typeface="Century Gothic" panose="020B0502020202020204" pitchFamily="34" charset="0"/>
            </a:rPr>
            <a:t>Temper</a:t>
          </a:r>
        </a:p>
      </dsp:txBody>
      <dsp:txXfrm>
        <a:off x="3009781" y="1135476"/>
        <a:ext cx="2143469" cy="1330876"/>
      </dsp:txXfrm>
    </dsp:sp>
    <dsp:sp modelId="{EF440794-EEA8-4A7F-BEBD-04824C27C2A3}">
      <dsp:nvSpPr>
        <dsp:cNvPr id="0" name=""/>
        <dsp:cNvSpPr/>
      </dsp:nvSpPr>
      <dsp:spPr>
        <a:xfrm>
          <a:off x="5442021" y="859074"/>
          <a:ext cx="2226281" cy="1413688"/>
        </a:xfrm>
        <a:prstGeom prst="roundRect">
          <a:avLst>
            <a:gd name="adj" fmla="val 10000"/>
          </a:avLst>
        </a:prstGeom>
        <a:solidFill>
          <a:srgbClr val="92D050"/>
        </a:solidFill>
        <a:ln w="19050" cap="flat" cmpd="sng" algn="ctr">
          <a:solidFill>
            <a:srgbClr val="92D05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2640C7-47BA-4ED5-BA8B-CB230C093722}">
      <dsp:nvSpPr>
        <dsp:cNvPr id="0" name=""/>
        <dsp:cNvSpPr/>
      </dsp:nvSpPr>
      <dsp:spPr>
        <a:xfrm>
          <a:off x="5689385" y="1094070"/>
          <a:ext cx="2226281" cy="141368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de-AT" sz="3900" kern="1200">
              <a:latin typeface="Century Gothic" panose="020B0502020202020204" pitchFamily="34" charset="0"/>
            </a:rPr>
            <a:t>Beauty</a:t>
          </a:r>
          <a:endParaRPr lang="en-US" sz="3900" kern="1200">
            <a:latin typeface="Century Gothic" panose="020B0502020202020204" pitchFamily="34" charset="0"/>
          </a:endParaRPr>
        </a:p>
      </dsp:txBody>
      <dsp:txXfrm>
        <a:off x="5730791" y="1135476"/>
        <a:ext cx="2143469" cy="13308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42762-0DF6-4350-BB61-9CA434DE7AB9}">
      <dsp:nvSpPr>
        <dsp:cNvPr id="0" name=""/>
        <dsp:cNvSpPr/>
      </dsp:nvSpPr>
      <dsp:spPr>
        <a:xfrm>
          <a:off x="812306" y="0"/>
          <a:ext cx="9206144" cy="5140171"/>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802E4ED3-096A-485E-A589-8993E6E8C54D}">
      <dsp:nvSpPr>
        <dsp:cNvPr id="0" name=""/>
        <dsp:cNvSpPr/>
      </dsp:nvSpPr>
      <dsp:spPr>
        <a:xfrm>
          <a:off x="4759" y="1542051"/>
          <a:ext cx="2081007" cy="2056068"/>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noProof="0">
              <a:latin typeface="Century Gothic" panose="020B0502020202020204" pitchFamily="34" charset="0"/>
            </a:rPr>
            <a:t>Faster</a:t>
          </a:r>
        </a:p>
      </dsp:txBody>
      <dsp:txXfrm>
        <a:off x="105128" y="1642420"/>
        <a:ext cx="1880269" cy="1855330"/>
      </dsp:txXfrm>
    </dsp:sp>
    <dsp:sp modelId="{41C21A7F-381A-4E14-B11F-2AC0C9BDF211}">
      <dsp:nvSpPr>
        <dsp:cNvPr id="0" name=""/>
        <dsp:cNvSpPr/>
      </dsp:nvSpPr>
      <dsp:spPr>
        <a:xfrm>
          <a:off x="2189817" y="1542051"/>
          <a:ext cx="2081007" cy="2056068"/>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noProof="0">
              <a:latin typeface="Century Gothic" panose="020B0502020202020204" pitchFamily="34" charset="0"/>
            </a:rPr>
            <a:t>Higher</a:t>
          </a:r>
        </a:p>
      </dsp:txBody>
      <dsp:txXfrm>
        <a:off x="2290186" y="1642420"/>
        <a:ext cx="1880269" cy="1855330"/>
      </dsp:txXfrm>
    </dsp:sp>
    <dsp:sp modelId="{09C6809E-E6FB-45CE-9936-3C8D7611F9EC}">
      <dsp:nvSpPr>
        <dsp:cNvPr id="0" name=""/>
        <dsp:cNvSpPr/>
      </dsp:nvSpPr>
      <dsp:spPr>
        <a:xfrm>
          <a:off x="4374875" y="1542051"/>
          <a:ext cx="2081007" cy="2056068"/>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noProof="0">
              <a:latin typeface="Century Gothic" panose="020B0502020202020204" pitchFamily="34" charset="0"/>
            </a:rPr>
            <a:t>Continue</a:t>
          </a:r>
        </a:p>
      </dsp:txBody>
      <dsp:txXfrm>
        <a:off x="4475244" y="1642420"/>
        <a:ext cx="1880269" cy="1855330"/>
      </dsp:txXfrm>
    </dsp:sp>
    <dsp:sp modelId="{59E45855-0A17-47E6-ABE8-13A3F9866D06}">
      <dsp:nvSpPr>
        <dsp:cNvPr id="0" name=""/>
        <dsp:cNvSpPr/>
      </dsp:nvSpPr>
      <dsp:spPr>
        <a:xfrm>
          <a:off x="6559933" y="1542051"/>
          <a:ext cx="2081007" cy="2056068"/>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noProof="0">
              <a:latin typeface="Century Gothic" panose="020B0502020202020204" pitchFamily="34" charset="0"/>
            </a:rPr>
            <a:t>More - more - more</a:t>
          </a:r>
        </a:p>
      </dsp:txBody>
      <dsp:txXfrm>
        <a:off x="6660302" y="1642420"/>
        <a:ext cx="1880269" cy="1855330"/>
      </dsp:txXfrm>
    </dsp:sp>
    <dsp:sp modelId="{D85F5F44-BC82-4B5A-919E-86407B0C08A0}">
      <dsp:nvSpPr>
        <dsp:cNvPr id="0" name=""/>
        <dsp:cNvSpPr/>
      </dsp:nvSpPr>
      <dsp:spPr>
        <a:xfrm>
          <a:off x="8744990" y="1542051"/>
          <a:ext cx="2081007" cy="2056068"/>
        </a:xfrm>
        <a:prstGeom prst="round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noProof="0" dirty="0">
              <a:latin typeface="Century Gothic" panose="020B0502020202020204" pitchFamily="34" charset="0"/>
            </a:rPr>
            <a:t>The specification came from the judges - the trainers adapted to it and the breeders have tried to breed more and more dogs with which this goal is possible</a:t>
          </a:r>
        </a:p>
      </dsp:txBody>
      <dsp:txXfrm>
        <a:off x="8845359" y="1642420"/>
        <a:ext cx="1880269" cy="185533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4A83D8-6D05-FD51-898A-CA0E557003B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AT"/>
          </a:p>
        </p:txBody>
      </p:sp>
      <p:sp>
        <p:nvSpPr>
          <p:cNvPr id="3" name="Untertitel 2">
            <a:extLst>
              <a:ext uri="{FF2B5EF4-FFF2-40B4-BE49-F238E27FC236}">
                <a16:creationId xmlns:a16="http://schemas.microsoft.com/office/drawing/2014/main" id="{FFA44415-5423-19E9-A32C-5D49C39BA8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AT"/>
          </a:p>
        </p:txBody>
      </p:sp>
      <p:sp>
        <p:nvSpPr>
          <p:cNvPr id="4" name="Datumsplatzhalter 3">
            <a:extLst>
              <a:ext uri="{FF2B5EF4-FFF2-40B4-BE49-F238E27FC236}">
                <a16:creationId xmlns:a16="http://schemas.microsoft.com/office/drawing/2014/main" id="{F48F25C8-EFC3-DAE6-0C01-629E17549447}"/>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5" name="Fußzeilenplatzhalter 4">
            <a:extLst>
              <a:ext uri="{FF2B5EF4-FFF2-40B4-BE49-F238E27FC236}">
                <a16:creationId xmlns:a16="http://schemas.microsoft.com/office/drawing/2014/main" id="{B96A027B-24DA-5797-73F5-033479FABB39}"/>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5D12A16F-F102-E8F8-8412-AC8A0038239A}"/>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3242960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FF3DAC-AEBE-72DD-F232-0FF868A82E09}"/>
              </a:ext>
            </a:extLst>
          </p:cNvPr>
          <p:cNvSpPr>
            <a:spLocks noGrp="1"/>
          </p:cNvSpPr>
          <p:nvPr>
            <p:ph type="title"/>
          </p:nvPr>
        </p:nvSpPr>
        <p:spPr/>
        <p:txBody>
          <a:bodyPr/>
          <a:lstStyle/>
          <a:p>
            <a:r>
              <a:rPr lang="de-DE"/>
              <a:t>Mastertitelformat bearbeiten</a:t>
            </a:r>
            <a:endParaRPr lang="de-AT"/>
          </a:p>
        </p:txBody>
      </p:sp>
      <p:sp>
        <p:nvSpPr>
          <p:cNvPr id="3" name="Vertikaler Textplatzhalter 2">
            <a:extLst>
              <a:ext uri="{FF2B5EF4-FFF2-40B4-BE49-F238E27FC236}">
                <a16:creationId xmlns:a16="http://schemas.microsoft.com/office/drawing/2014/main" id="{9488B11D-AFAD-C99C-05EE-BFFD62F358B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D11B3031-AABB-C266-95F5-12C98793C863}"/>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5" name="Fußzeilenplatzhalter 4">
            <a:extLst>
              <a:ext uri="{FF2B5EF4-FFF2-40B4-BE49-F238E27FC236}">
                <a16:creationId xmlns:a16="http://schemas.microsoft.com/office/drawing/2014/main" id="{965C6707-8E90-4A5A-D88E-0C70BB3D192A}"/>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811BB62F-8C6C-2414-6A12-449E375F6B52}"/>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1213126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8FCB190-8BB9-0A36-46A1-E07CC9B1F672}"/>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AT"/>
          </a:p>
        </p:txBody>
      </p:sp>
      <p:sp>
        <p:nvSpPr>
          <p:cNvPr id="3" name="Vertikaler Textplatzhalter 2">
            <a:extLst>
              <a:ext uri="{FF2B5EF4-FFF2-40B4-BE49-F238E27FC236}">
                <a16:creationId xmlns:a16="http://schemas.microsoft.com/office/drawing/2014/main" id="{279146A8-26AB-03D8-E0F0-08497B9B625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FA5A95F-6F1A-76EE-396A-37D3715AB2C7}"/>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5" name="Fußzeilenplatzhalter 4">
            <a:extLst>
              <a:ext uri="{FF2B5EF4-FFF2-40B4-BE49-F238E27FC236}">
                <a16:creationId xmlns:a16="http://schemas.microsoft.com/office/drawing/2014/main" id="{C6DDEAF9-A495-2617-44E4-EBA8284C56A0}"/>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A25B1CC2-1367-FD23-E3A9-918E950AAC0C}"/>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3668802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BAFFB9-E421-909C-E18B-66B8E66726EE}"/>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5E255E71-9356-0896-BF8B-BA4DA9C20E47}"/>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8120DA3-A4E9-FEAA-8723-EC0C78443932}"/>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5" name="Fußzeilenplatzhalter 4">
            <a:extLst>
              <a:ext uri="{FF2B5EF4-FFF2-40B4-BE49-F238E27FC236}">
                <a16:creationId xmlns:a16="http://schemas.microsoft.com/office/drawing/2014/main" id="{285AF3D0-FB86-4EC9-DCF1-736136DBC964}"/>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480A2FBA-6369-90CE-2210-DF21726BA551}"/>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1611682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C94CA0-6BD9-68C4-95D9-D160699E71E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AT"/>
          </a:p>
        </p:txBody>
      </p:sp>
      <p:sp>
        <p:nvSpPr>
          <p:cNvPr id="3" name="Textplatzhalter 2">
            <a:extLst>
              <a:ext uri="{FF2B5EF4-FFF2-40B4-BE49-F238E27FC236}">
                <a16:creationId xmlns:a16="http://schemas.microsoft.com/office/drawing/2014/main" id="{0A53C911-6722-475C-20FD-3A0F556895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AE30356-BF9D-9475-1C87-45980ECDA694}"/>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5" name="Fußzeilenplatzhalter 4">
            <a:extLst>
              <a:ext uri="{FF2B5EF4-FFF2-40B4-BE49-F238E27FC236}">
                <a16:creationId xmlns:a16="http://schemas.microsoft.com/office/drawing/2014/main" id="{971FEB11-2935-658D-7B0A-10EEEBC80F1C}"/>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FA29B047-50BF-F787-1602-92D43A319176}"/>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2048290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96384B-5BD6-BB28-76DB-D4A863A92230}"/>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13CAAA05-3095-1B22-1C0E-7915EDC1078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a:extLst>
              <a:ext uri="{FF2B5EF4-FFF2-40B4-BE49-F238E27FC236}">
                <a16:creationId xmlns:a16="http://schemas.microsoft.com/office/drawing/2014/main" id="{1E251F2F-FB89-BA51-B2DD-A5F40C61719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a:extLst>
              <a:ext uri="{FF2B5EF4-FFF2-40B4-BE49-F238E27FC236}">
                <a16:creationId xmlns:a16="http://schemas.microsoft.com/office/drawing/2014/main" id="{C920763B-3D7C-D724-EA92-CE90C885CBDF}"/>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6" name="Fußzeilenplatzhalter 5">
            <a:extLst>
              <a:ext uri="{FF2B5EF4-FFF2-40B4-BE49-F238E27FC236}">
                <a16:creationId xmlns:a16="http://schemas.microsoft.com/office/drawing/2014/main" id="{B6CAE119-2CB6-DA46-6995-B896745986FF}"/>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F507022E-DA8C-300A-849D-9CB8D6D05D3B}"/>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2518601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8FB58A-8B93-7B5E-A1CF-763394B40448}"/>
              </a:ext>
            </a:extLst>
          </p:cNvPr>
          <p:cNvSpPr>
            <a:spLocks noGrp="1"/>
          </p:cNvSpPr>
          <p:nvPr>
            <p:ph type="title"/>
          </p:nvPr>
        </p:nvSpPr>
        <p:spPr>
          <a:xfrm>
            <a:off x="839788" y="365125"/>
            <a:ext cx="10515600" cy="1325563"/>
          </a:xfrm>
        </p:spPr>
        <p:txBody>
          <a:bodyPr/>
          <a:lstStyle/>
          <a:p>
            <a:r>
              <a:rPr lang="de-DE"/>
              <a:t>Mastertitelformat bearbeiten</a:t>
            </a:r>
            <a:endParaRPr lang="de-AT"/>
          </a:p>
        </p:txBody>
      </p:sp>
      <p:sp>
        <p:nvSpPr>
          <p:cNvPr id="3" name="Textplatzhalter 2">
            <a:extLst>
              <a:ext uri="{FF2B5EF4-FFF2-40B4-BE49-F238E27FC236}">
                <a16:creationId xmlns:a16="http://schemas.microsoft.com/office/drawing/2014/main" id="{4F431E54-220F-3E11-669D-85AC79F91F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8F5AF95-8F7B-0A1E-C850-04D46E27E29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a:extLst>
              <a:ext uri="{FF2B5EF4-FFF2-40B4-BE49-F238E27FC236}">
                <a16:creationId xmlns:a16="http://schemas.microsoft.com/office/drawing/2014/main" id="{F4338CC0-F11C-81C7-153B-D7DA2BAB13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8025F61-94D6-068C-B2BF-D94CB31584F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a:extLst>
              <a:ext uri="{FF2B5EF4-FFF2-40B4-BE49-F238E27FC236}">
                <a16:creationId xmlns:a16="http://schemas.microsoft.com/office/drawing/2014/main" id="{3A4CC97D-A3C9-CD43-EAC7-C91001AD6A39}"/>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8" name="Fußzeilenplatzhalter 7">
            <a:extLst>
              <a:ext uri="{FF2B5EF4-FFF2-40B4-BE49-F238E27FC236}">
                <a16:creationId xmlns:a16="http://schemas.microsoft.com/office/drawing/2014/main" id="{BC18A4E6-094F-D3DE-2995-FC9CF52E47C6}"/>
              </a:ext>
            </a:extLst>
          </p:cNvPr>
          <p:cNvSpPr>
            <a:spLocks noGrp="1"/>
          </p:cNvSpPr>
          <p:nvPr>
            <p:ph type="ftr" sz="quarter" idx="11"/>
          </p:nvPr>
        </p:nvSpPr>
        <p:spPr/>
        <p:txBody>
          <a:bodyPr/>
          <a:lstStyle/>
          <a:p>
            <a:endParaRPr lang="de-AT"/>
          </a:p>
        </p:txBody>
      </p:sp>
      <p:sp>
        <p:nvSpPr>
          <p:cNvPr id="9" name="Foliennummernplatzhalter 8">
            <a:extLst>
              <a:ext uri="{FF2B5EF4-FFF2-40B4-BE49-F238E27FC236}">
                <a16:creationId xmlns:a16="http://schemas.microsoft.com/office/drawing/2014/main" id="{1ECEA048-6249-C740-64DF-EA537B97AB7B}"/>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1897961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0A391E-9506-80A5-E88A-062AC160C9CC}"/>
              </a:ext>
            </a:extLst>
          </p:cNvPr>
          <p:cNvSpPr>
            <a:spLocks noGrp="1"/>
          </p:cNvSpPr>
          <p:nvPr>
            <p:ph type="title"/>
          </p:nvPr>
        </p:nvSpPr>
        <p:spPr/>
        <p:txBody>
          <a:bodyPr/>
          <a:lstStyle/>
          <a:p>
            <a:r>
              <a:rPr lang="de-DE"/>
              <a:t>Mastertitelformat bearbeiten</a:t>
            </a:r>
            <a:endParaRPr lang="de-AT"/>
          </a:p>
        </p:txBody>
      </p:sp>
      <p:sp>
        <p:nvSpPr>
          <p:cNvPr id="3" name="Datumsplatzhalter 2">
            <a:extLst>
              <a:ext uri="{FF2B5EF4-FFF2-40B4-BE49-F238E27FC236}">
                <a16:creationId xmlns:a16="http://schemas.microsoft.com/office/drawing/2014/main" id="{DF65353B-413B-B70B-8A16-75E4AE70073C}"/>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4" name="Fußzeilenplatzhalter 3">
            <a:extLst>
              <a:ext uri="{FF2B5EF4-FFF2-40B4-BE49-F238E27FC236}">
                <a16:creationId xmlns:a16="http://schemas.microsoft.com/office/drawing/2014/main" id="{FAD91D71-D3F7-E99B-8BE1-90266F533332}"/>
              </a:ext>
            </a:extLst>
          </p:cNvPr>
          <p:cNvSpPr>
            <a:spLocks noGrp="1"/>
          </p:cNvSpPr>
          <p:nvPr>
            <p:ph type="ftr" sz="quarter" idx="11"/>
          </p:nvPr>
        </p:nvSpPr>
        <p:spPr/>
        <p:txBody>
          <a:bodyPr/>
          <a:lstStyle/>
          <a:p>
            <a:endParaRPr lang="de-AT"/>
          </a:p>
        </p:txBody>
      </p:sp>
      <p:sp>
        <p:nvSpPr>
          <p:cNvPr id="5" name="Foliennummernplatzhalter 4">
            <a:extLst>
              <a:ext uri="{FF2B5EF4-FFF2-40B4-BE49-F238E27FC236}">
                <a16:creationId xmlns:a16="http://schemas.microsoft.com/office/drawing/2014/main" id="{7C3D43F5-5C50-B4DC-06E5-7DB599C7E435}"/>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3835662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F778516-7B36-FBD8-1537-85A6AD4981D9}"/>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3" name="Fußzeilenplatzhalter 2">
            <a:extLst>
              <a:ext uri="{FF2B5EF4-FFF2-40B4-BE49-F238E27FC236}">
                <a16:creationId xmlns:a16="http://schemas.microsoft.com/office/drawing/2014/main" id="{7437AC51-A466-397E-CDE9-824741AA93D3}"/>
              </a:ext>
            </a:extLst>
          </p:cNvPr>
          <p:cNvSpPr>
            <a:spLocks noGrp="1"/>
          </p:cNvSpPr>
          <p:nvPr>
            <p:ph type="ftr" sz="quarter" idx="11"/>
          </p:nvPr>
        </p:nvSpPr>
        <p:spPr/>
        <p:txBody>
          <a:bodyPr/>
          <a:lstStyle/>
          <a:p>
            <a:endParaRPr lang="de-AT"/>
          </a:p>
        </p:txBody>
      </p:sp>
      <p:sp>
        <p:nvSpPr>
          <p:cNvPr id="4" name="Foliennummernplatzhalter 3">
            <a:extLst>
              <a:ext uri="{FF2B5EF4-FFF2-40B4-BE49-F238E27FC236}">
                <a16:creationId xmlns:a16="http://schemas.microsoft.com/office/drawing/2014/main" id="{D6446F96-D2DD-F8A7-B54D-D8429E52E7D8}"/>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4177799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CA83CD-62F8-D896-B8C7-08317E1082D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Inhaltsplatzhalter 2">
            <a:extLst>
              <a:ext uri="{FF2B5EF4-FFF2-40B4-BE49-F238E27FC236}">
                <a16:creationId xmlns:a16="http://schemas.microsoft.com/office/drawing/2014/main" id="{25785A6D-65C8-C97F-AD54-0C08BB5693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a:extLst>
              <a:ext uri="{FF2B5EF4-FFF2-40B4-BE49-F238E27FC236}">
                <a16:creationId xmlns:a16="http://schemas.microsoft.com/office/drawing/2014/main" id="{BACD835C-642A-FF1E-E667-32D796F45F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A0738DD-2351-6916-083C-C54666F03A44}"/>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6" name="Fußzeilenplatzhalter 5">
            <a:extLst>
              <a:ext uri="{FF2B5EF4-FFF2-40B4-BE49-F238E27FC236}">
                <a16:creationId xmlns:a16="http://schemas.microsoft.com/office/drawing/2014/main" id="{891376AE-9CE7-C259-52B5-260A961D4BDB}"/>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09155A27-75B0-9E2C-FB15-D3EEBEBC8458}"/>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267464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69D946-9D38-4021-DE69-08BC27D0DFF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Bildplatzhalter 2">
            <a:extLst>
              <a:ext uri="{FF2B5EF4-FFF2-40B4-BE49-F238E27FC236}">
                <a16:creationId xmlns:a16="http://schemas.microsoft.com/office/drawing/2014/main" id="{BB203B12-CAF3-4332-C3E7-EF34D49D2C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a:extLst>
              <a:ext uri="{FF2B5EF4-FFF2-40B4-BE49-F238E27FC236}">
                <a16:creationId xmlns:a16="http://schemas.microsoft.com/office/drawing/2014/main" id="{B1DA5921-F335-69C9-507A-3E41F66405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1461285-8EE7-DF1C-5351-B1EF343FA6A6}"/>
              </a:ext>
            </a:extLst>
          </p:cNvPr>
          <p:cNvSpPr>
            <a:spLocks noGrp="1"/>
          </p:cNvSpPr>
          <p:nvPr>
            <p:ph type="dt" sz="half" idx="10"/>
          </p:nvPr>
        </p:nvSpPr>
        <p:spPr/>
        <p:txBody>
          <a:bodyPr/>
          <a:lstStyle/>
          <a:p>
            <a:fld id="{5F2F614B-ACE7-4547-BD73-68864D2C5E95}" type="datetimeFigureOut">
              <a:rPr lang="de-AT" smtClean="0"/>
              <a:t>09.01.2026</a:t>
            </a:fld>
            <a:endParaRPr lang="de-AT"/>
          </a:p>
        </p:txBody>
      </p:sp>
      <p:sp>
        <p:nvSpPr>
          <p:cNvPr id="6" name="Fußzeilenplatzhalter 5">
            <a:extLst>
              <a:ext uri="{FF2B5EF4-FFF2-40B4-BE49-F238E27FC236}">
                <a16:creationId xmlns:a16="http://schemas.microsoft.com/office/drawing/2014/main" id="{DB0F819B-9708-734C-8F79-F9C83A03826A}"/>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C8D84854-429D-1B75-58C6-606F2048B8FA}"/>
              </a:ext>
            </a:extLst>
          </p:cNvPr>
          <p:cNvSpPr>
            <a:spLocks noGrp="1"/>
          </p:cNvSpPr>
          <p:nvPr>
            <p:ph type="sldNum" sz="quarter" idx="12"/>
          </p:nvPr>
        </p:nvSpPr>
        <p:spPr/>
        <p:txBody>
          <a:bodyPr/>
          <a:lstStyle/>
          <a:p>
            <a:fld id="{4338D8FB-84BD-4CF7-806F-AA0FC6EB298C}" type="slidenum">
              <a:rPr lang="de-AT" smtClean="0"/>
              <a:t>‹Nr.›</a:t>
            </a:fld>
            <a:endParaRPr lang="de-AT"/>
          </a:p>
        </p:txBody>
      </p:sp>
    </p:spTree>
    <p:extLst>
      <p:ext uri="{BB962C8B-B14F-4D97-AF65-F5344CB8AC3E}">
        <p14:creationId xmlns:p14="http://schemas.microsoft.com/office/powerpoint/2010/main" val="822684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20CF509-156B-EE0B-D53C-396A10AB75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AT"/>
          </a:p>
        </p:txBody>
      </p:sp>
      <p:sp>
        <p:nvSpPr>
          <p:cNvPr id="3" name="Textplatzhalter 2">
            <a:extLst>
              <a:ext uri="{FF2B5EF4-FFF2-40B4-BE49-F238E27FC236}">
                <a16:creationId xmlns:a16="http://schemas.microsoft.com/office/drawing/2014/main" id="{A6116D04-6D9F-19E1-57AD-29D748F2BC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B77B7682-BBFF-B349-5DD5-8A72EF2215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F2F614B-ACE7-4547-BD73-68864D2C5E95}" type="datetimeFigureOut">
              <a:rPr lang="de-AT" smtClean="0"/>
              <a:t>09.01.2026</a:t>
            </a:fld>
            <a:endParaRPr lang="de-AT"/>
          </a:p>
        </p:txBody>
      </p:sp>
      <p:sp>
        <p:nvSpPr>
          <p:cNvPr id="5" name="Fußzeilenplatzhalter 4">
            <a:extLst>
              <a:ext uri="{FF2B5EF4-FFF2-40B4-BE49-F238E27FC236}">
                <a16:creationId xmlns:a16="http://schemas.microsoft.com/office/drawing/2014/main" id="{79EDE456-800B-2A1A-2BFF-6EA2102555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AT"/>
          </a:p>
        </p:txBody>
      </p:sp>
      <p:sp>
        <p:nvSpPr>
          <p:cNvPr id="6" name="Foliennummernplatzhalter 5">
            <a:extLst>
              <a:ext uri="{FF2B5EF4-FFF2-40B4-BE49-F238E27FC236}">
                <a16:creationId xmlns:a16="http://schemas.microsoft.com/office/drawing/2014/main" id="{26FBDDA6-414E-763B-1BA2-DF7426ABB9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338D8FB-84BD-4CF7-806F-AA0FC6EB298C}" type="slidenum">
              <a:rPr lang="de-AT" smtClean="0"/>
              <a:t>‹Nr.›</a:t>
            </a:fld>
            <a:endParaRPr lang="de-AT"/>
          </a:p>
        </p:txBody>
      </p:sp>
    </p:spTree>
    <p:extLst>
      <p:ext uri="{BB962C8B-B14F-4D97-AF65-F5344CB8AC3E}">
        <p14:creationId xmlns:p14="http://schemas.microsoft.com/office/powerpoint/2010/main" val="1089962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EC09FF47-B572-C174-C548-7A544ADE5CA8}"/>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2521034" y="-21912"/>
            <a:ext cx="6916576" cy="6858000"/>
          </a:xfrm>
          <a:prstGeom prst="rect">
            <a:avLst/>
          </a:prstGeom>
        </p:spPr>
      </p:pic>
      <p:sp>
        <p:nvSpPr>
          <p:cNvPr id="21" name="CasellaDiTesto 20">
            <a:extLst>
              <a:ext uri="{FF2B5EF4-FFF2-40B4-BE49-F238E27FC236}">
                <a16:creationId xmlns:a16="http://schemas.microsoft.com/office/drawing/2014/main" id="{D48F853E-F7BD-BCFF-5F45-4DD7EC22CE80}"/>
              </a:ext>
            </a:extLst>
          </p:cNvPr>
          <p:cNvSpPr txBox="1"/>
          <p:nvPr/>
        </p:nvSpPr>
        <p:spPr>
          <a:xfrm>
            <a:off x="9299882" y="5739897"/>
            <a:ext cx="2534668" cy="646331"/>
          </a:xfrm>
          <a:prstGeom prst="rect">
            <a:avLst/>
          </a:prstGeom>
          <a:noFill/>
        </p:spPr>
        <p:txBody>
          <a:bodyPr wrap="none" rtlCol="0">
            <a:spAutoFit/>
          </a:bodyPr>
          <a:lstStyle/>
          <a:p>
            <a:r>
              <a:rPr lang="it-IT" sz="3600" dirty="0">
                <a:latin typeface="Century Gothic" panose="020B0502020202020204" pitchFamily="34" charset="0"/>
              </a:rPr>
              <a:t>WELCOME</a:t>
            </a:r>
          </a:p>
        </p:txBody>
      </p:sp>
    </p:spTree>
    <p:extLst>
      <p:ext uri="{BB962C8B-B14F-4D97-AF65-F5344CB8AC3E}">
        <p14:creationId xmlns:p14="http://schemas.microsoft.com/office/powerpoint/2010/main" val="1190682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9352DC-248B-176C-C9FC-506D56EDECB1}"/>
              </a:ext>
            </a:extLst>
          </p:cNvPr>
          <p:cNvSpPr>
            <a:spLocks noGrp="1"/>
          </p:cNvSpPr>
          <p:nvPr>
            <p:ph type="title"/>
          </p:nvPr>
        </p:nvSpPr>
        <p:spPr>
          <a:xfrm>
            <a:off x="1969803" y="648692"/>
            <a:ext cx="8179132" cy="954907"/>
          </a:xfrm>
        </p:spPr>
        <p:txBody>
          <a:bodyPr>
            <a:normAutofit/>
          </a:bodyPr>
          <a:lstStyle/>
          <a:p>
            <a:pPr algn="l"/>
            <a:r>
              <a:rPr lang="en-GB" sz="48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Responsibility of the judges</a:t>
            </a:r>
          </a:p>
        </p:txBody>
      </p:sp>
      <p:sp>
        <p:nvSpPr>
          <p:cNvPr id="3" name="Inhaltsplatzhalter 2">
            <a:extLst>
              <a:ext uri="{FF2B5EF4-FFF2-40B4-BE49-F238E27FC236}">
                <a16:creationId xmlns:a16="http://schemas.microsoft.com/office/drawing/2014/main" id="{42FC540B-1E3E-5403-3A9C-5EB902F327EE}"/>
              </a:ext>
            </a:extLst>
          </p:cNvPr>
          <p:cNvSpPr>
            <a:spLocks noGrp="1"/>
          </p:cNvSpPr>
          <p:nvPr>
            <p:ph idx="1"/>
          </p:nvPr>
        </p:nvSpPr>
        <p:spPr>
          <a:xfrm>
            <a:off x="1969803" y="2052116"/>
            <a:ext cx="4630173" cy="3997828"/>
          </a:xfrm>
        </p:spPr>
        <p:txBody>
          <a:bodyPr>
            <a:normAutofit/>
          </a:bodyPr>
          <a:lstStyle/>
          <a:p>
            <a:pPr marL="0" indent="0">
              <a:buNone/>
            </a:pPr>
            <a:r>
              <a:rPr lang="en-US" sz="2800" dirty="0">
                <a:latin typeface="Century Gothic" panose="020B0502020202020204" pitchFamily="34" charset="0"/>
              </a:rPr>
              <a:t>Both show and performance judge bear a great responsibility for the development of the breeds!</a:t>
            </a:r>
          </a:p>
        </p:txBody>
      </p:sp>
      <p:pic>
        <p:nvPicPr>
          <p:cNvPr id="7" name="Graphic 6" descr="Giudice">
            <a:extLst>
              <a:ext uri="{FF2B5EF4-FFF2-40B4-BE49-F238E27FC236}">
                <a16:creationId xmlns:a16="http://schemas.microsoft.com/office/drawing/2014/main" id="{909399AA-510A-243C-24E6-8E4BD240F41D}"/>
              </a:ext>
            </a:extLst>
          </p:cNvPr>
          <p:cNvPicPr>
            <a:picLocks noChangeAspect="1"/>
          </p:cNvPicPr>
          <p:nvPr/>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7308760" y="2105202"/>
            <a:ext cx="3149199" cy="3149199"/>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pic>
        <p:nvPicPr>
          <p:cNvPr id="4" name="Immagine 3">
            <a:extLst>
              <a:ext uri="{FF2B5EF4-FFF2-40B4-BE49-F238E27FC236}">
                <a16:creationId xmlns:a16="http://schemas.microsoft.com/office/drawing/2014/main" id="{5A84D63D-F0A2-F032-E6B2-AF3143E90DC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628022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1FC4A9-593A-7A1F-4056-C005127FE24F}"/>
              </a:ext>
            </a:extLst>
          </p:cNvPr>
          <p:cNvSpPr>
            <a:spLocks noGrp="1"/>
          </p:cNvSpPr>
          <p:nvPr>
            <p:ph type="title"/>
          </p:nvPr>
        </p:nvSpPr>
        <p:spPr>
          <a:xfrm>
            <a:off x="1518412" y="1201723"/>
            <a:ext cx="3133750" cy="4454554"/>
          </a:xfrm>
        </p:spPr>
        <p:txBody>
          <a:bodyPr anchor="ctr">
            <a:normAutofit/>
          </a:bodyPr>
          <a:lstStyle/>
          <a:p>
            <a:r>
              <a:rPr lang="en-GB" sz="54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What can we judge?</a:t>
            </a:r>
          </a:p>
        </p:txBody>
      </p:sp>
      <p:sp>
        <p:nvSpPr>
          <p:cNvPr id="3" name="Inhaltsplatzhalter 2">
            <a:extLst>
              <a:ext uri="{FF2B5EF4-FFF2-40B4-BE49-F238E27FC236}">
                <a16:creationId xmlns:a16="http://schemas.microsoft.com/office/drawing/2014/main" id="{B2B2D7B9-7180-17EF-0415-1ACB63DE0F05}"/>
              </a:ext>
            </a:extLst>
          </p:cNvPr>
          <p:cNvSpPr>
            <a:spLocks noGrp="1"/>
          </p:cNvSpPr>
          <p:nvPr>
            <p:ph idx="1"/>
          </p:nvPr>
        </p:nvSpPr>
        <p:spPr>
          <a:xfrm>
            <a:off x="5454363" y="697117"/>
            <a:ext cx="5636132" cy="5576934"/>
          </a:xfrm>
        </p:spPr>
        <p:txBody>
          <a:bodyPr anchor="ctr">
            <a:normAutofit/>
          </a:bodyPr>
          <a:lstStyle/>
          <a:p>
            <a:pPr>
              <a:buClr>
                <a:srgbClr val="92D050"/>
              </a:buClr>
              <a:buSzPct val="60000"/>
              <a:buFont typeface="Century Gothic" panose="020B0502020202020204" pitchFamily="34" charset="0"/>
              <a:buChar char="►"/>
            </a:pPr>
            <a:r>
              <a:rPr lang="en-US" sz="3500" dirty="0">
                <a:latin typeface="Century Gothic" panose="020B0502020202020204" pitchFamily="34" charset="0"/>
              </a:rPr>
              <a:t>Only the phenotype!</a:t>
            </a:r>
          </a:p>
          <a:p>
            <a:pPr>
              <a:buClr>
                <a:srgbClr val="92D050"/>
              </a:buClr>
              <a:buSzPct val="60000"/>
              <a:buFont typeface="Century Gothic" panose="020B0502020202020204" pitchFamily="34" charset="0"/>
              <a:buChar char="►"/>
            </a:pPr>
            <a:r>
              <a:rPr lang="en-US" sz="2400" dirty="0">
                <a:latin typeface="Century Gothic" panose="020B0502020202020204" pitchFamily="34" charset="0"/>
              </a:rPr>
              <a:t>It is almost impossible to judge why a dog behaves this way during an event.</a:t>
            </a:r>
          </a:p>
          <a:p>
            <a:pPr>
              <a:buClr>
                <a:srgbClr val="92D050"/>
              </a:buClr>
              <a:buSzPct val="60000"/>
              <a:buFont typeface="Century Gothic" panose="020B0502020202020204" pitchFamily="34" charset="0"/>
              <a:buChar char="►"/>
            </a:pPr>
            <a:r>
              <a:rPr lang="en-US" sz="2400" dirty="0">
                <a:latin typeface="Century Gothic" panose="020B0502020202020204" pitchFamily="34" charset="0"/>
              </a:rPr>
              <a:t>It is also irrelevant for the assessment - only a self-confident, strong-natured dog deserves a maximum rating!</a:t>
            </a:r>
          </a:p>
          <a:p>
            <a:pPr>
              <a:buClr>
                <a:srgbClr val="92D050"/>
              </a:buClr>
              <a:buSzPct val="60000"/>
              <a:buFont typeface="Century Gothic" panose="020B0502020202020204" pitchFamily="34" charset="0"/>
              <a:buChar char="►"/>
            </a:pPr>
            <a:r>
              <a:rPr lang="en-US" sz="2400" dirty="0">
                <a:latin typeface="Century Gothic" panose="020B0502020202020204" pitchFamily="34" charset="0"/>
              </a:rPr>
              <a:t>Dogs with significant restrictions may not find entry into the breeding.</a:t>
            </a:r>
          </a:p>
        </p:txBody>
      </p:sp>
      <p:pic>
        <p:nvPicPr>
          <p:cNvPr id="4" name="Immagine 3">
            <a:extLst>
              <a:ext uri="{FF2B5EF4-FFF2-40B4-BE49-F238E27FC236}">
                <a16:creationId xmlns:a16="http://schemas.microsoft.com/office/drawing/2014/main" id="{9C16C924-CB04-93EB-0308-C86C091B7D1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1735166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118278-041C-92BD-E19B-63D73907C4F4}"/>
              </a:ext>
            </a:extLst>
          </p:cNvPr>
          <p:cNvSpPr>
            <a:spLocks noGrp="1"/>
          </p:cNvSpPr>
          <p:nvPr>
            <p:ph type="title"/>
          </p:nvPr>
        </p:nvSpPr>
        <p:spPr>
          <a:xfrm>
            <a:off x="1518412" y="1201723"/>
            <a:ext cx="3288978" cy="4454554"/>
          </a:xfrm>
        </p:spPr>
        <p:txBody>
          <a:bodyPr anchor="ctr">
            <a:normAutofit/>
          </a:bodyPr>
          <a:lstStyle/>
          <a:p>
            <a:r>
              <a:rPr lang="en-GB" sz="54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Stimulus - stimulus threshold</a:t>
            </a:r>
          </a:p>
        </p:txBody>
      </p:sp>
      <p:sp>
        <p:nvSpPr>
          <p:cNvPr id="3" name="Inhaltsplatzhalter 2">
            <a:extLst>
              <a:ext uri="{FF2B5EF4-FFF2-40B4-BE49-F238E27FC236}">
                <a16:creationId xmlns:a16="http://schemas.microsoft.com/office/drawing/2014/main" id="{811C38E3-666A-3E8D-32DD-5E2F31569393}"/>
              </a:ext>
            </a:extLst>
          </p:cNvPr>
          <p:cNvSpPr>
            <a:spLocks noGrp="1"/>
          </p:cNvSpPr>
          <p:nvPr>
            <p:ph idx="1"/>
          </p:nvPr>
        </p:nvSpPr>
        <p:spPr>
          <a:xfrm>
            <a:off x="5786429" y="1201723"/>
            <a:ext cx="5329250" cy="4454554"/>
          </a:xfrm>
        </p:spPr>
        <p:txBody>
          <a:bodyPr anchor="ctr">
            <a:normAutofit/>
          </a:bodyPr>
          <a:lstStyle/>
          <a:p>
            <a:pPr>
              <a:buClr>
                <a:srgbClr val="92D050"/>
              </a:buClr>
              <a:buSzPct val="60000"/>
              <a:buFont typeface="Century Gothic" panose="020B0502020202020204" pitchFamily="34" charset="0"/>
              <a:buChar char="►"/>
            </a:pPr>
            <a:r>
              <a:rPr lang="en-US" sz="2800" dirty="0">
                <a:latin typeface="Century Gothic" panose="020B0502020202020204" pitchFamily="34" charset="0"/>
              </a:rPr>
              <a:t>Trigger of an aggression behavior is always a stimulus.</a:t>
            </a:r>
          </a:p>
          <a:p>
            <a:pPr>
              <a:buClr>
                <a:srgbClr val="92D050"/>
              </a:buClr>
              <a:buSzPct val="60000"/>
              <a:buFont typeface="Century Gothic" panose="020B0502020202020204" pitchFamily="34" charset="0"/>
              <a:buChar char="►"/>
            </a:pPr>
            <a:r>
              <a:rPr lang="en-US" sz="2800" dirty="0">
                <a:latin typeface="Century Gothic" panose="020B0502020202020204" pitchFamily="34" charset="0"/>
              </a:rPr>
              <a:t>Low threshold - choleric - undesirable</a:t>
            </a:r>
          </a:p>
          <a:p>
            <a:pPr>
              <a:buClr>
                <a:srgbClr val="92D050"/>
              </a:buClr>
              <a:buSzPct val="60000"/>
              <a:buFont typeface="Century Gothic" panose="020B0502020202020204" pitchFamily="34" charset="0"/>
              <a:buChar char="►"/>
            </a:pPr>
            <a:r>
              <a:rPr lang="en-US" sz="2800" dirty="0">
                <a:latin typeface="Century Gothic" panose="020B0502020202020204" pitchFamily="34" charset="0"/>
              </a:rPr>
              <a:t>Medium threshold - Sanguine - desired</a:t>
            </a:r>
          </a:p>
          <a:p>
            <a:pPr>
              <a:buClr>
                <a:srgbClr val="92D050"/>
              </a:buClr>
              <a:buSzPct val="60000"/>
              <a:buFont typeface="Century Gothic" panose="020B0502020202020204" pitchFamily="34" charset="0"/>
              <a:buChar char="►"/>
            </a:pPr>
            <a:r>
              <a:rPr lang="en-US" sz="2800" dirty="0">
                <a:latin typeface="Century Gothic" panose="020B0502020202020204" pitchFamily="34" charset="0"/>
              </a:rPr>
              <a:t>High threshold - phlegmatic - undesirable</a:t>
            </a:r>
          </a:p>
        </p:txBody>
      </p:sp>
      <p:pic>
        <p:nvPicPr>
          <p:cNvPr id="4" name="Immagine 3">
            <a:extLst>
              <a:ext uri="{FF2B5EF4-FFF2-40B4-BE49-F238E27FC236}">
                <a16:creationId xmlns:a16="http://schemas.microsoft.com/office/drawing/2014/main" id="{095DDED4-1F28-B4B4-8844-7C6CB3D5BC7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3261090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270ECC-02D8-765B-8322-BB4AD11075A6}"/>
              </a:ext>
            </a:extLst>
          </p:cNvPr>
          <p:cNvSpPr>
            <a:spLocks noGrp="1"/>
          </p:cNvSpPr>
          <p:nvPr>
            <p:ph type="title"/>
          </p:nvPr>
        </p:nvSpPr>
        <p:spPr>
          <a:xfrm>
            <a:off x="1518412" y="1201723"/>
            <a:ext cx="3133750" cy="4454554"/>
          </a:xfrm>
        </p:spPr>
        <p:txBody>
          <a:bodyPr anchor="ctr">
            <a:normAutofit/>
          </a:bodyPr>
          <a:lstStyle/>
          <a:p>
            <a:r>
              <a:rPr lang="en-GB" sz="540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Stress means pressure, strain</a:t>
            </a:r>
          </a:p>
        </p:txBody>
      </p:sp>
      <p:sp>
        <p:nvSpPr>
          <p:cNvPr id="3" name="Inhaltsplatzhalter 2">
            <a:extLst>
              <a:ext uri="{FF2B5EF4-FFF2-40B4-BE49-F238E27FC236}">
                <a16:creationId xmlns:a16="http://schemas.microsoft.com/office/drawing/2014/main" id="{19EFAF95-2CD6-A979-7501-314C1F34757C}"/>
              </a:ext>
            </a:extLst>
          </p:cNvPr>
          <p:cNvSpPr>
            <a:spLocks noGrp="1"/>
          </p:cNvSpPr>
          <p:nvPr>
            <p:ph idx="1"/>
          </p:nvPr>
        </p:nvSpPr>
        <p:spPr>
          <a:xfrm>
            <a:off x="5626378" y="841972"/>
            <a:ext cx="5717613" cy="4814305"/>
          </a:xfrm>
        </p:spPr>
        <p:txBody>
          <a:bodyPr anchor="ctr">
            <a:normAutofit/>
          </a:bodyPr>
          <a:lstStyle/>
          <a:p>
            <a:pPr>
              <a:buClr>
                <a:srgbClr val="92D050"/>
              </a:buClr>
              <a:buSzPct val="60000"/>
              <a:buFont typeface="Century Gothic" panose="020B0502020202020204" pitchFamily="34" charset="0"/>
              <a:buChar char="►"/>
            </a:pPr>
            <a:r>
              <a:rPr lang="en-US" sz="2800" dirty="0">
                <a:latin typeface="Century Gothic" panose="020B0502020202020204" pitchFamily="34" charset="0"/>
              </a:rPr>
              <a:t>Stress primarily has the evolutionary function of increasing the attention and tension of the organism by releasing stress hormones in order to react quickly in dangerous situations.</a:t>
            </a:r>
          </a:p>
          <a:p>
            <a:pPr>
              <a:buClr>
                <a:srgbClr val="92D050"/>
              </a:buClr>
              <a:buSzPct val="60000"/>
              <a:buFont typeface="Century Gothic" panose="020B0502020202020204" pitchFamily="34" charset="0"/>
              <a:buChar char="►"/>
            </a:pPr>
            <a:r>
              <a:rPr lang="en-US" sz="2800" dirty="0">
                <a:latin typeface="Century Gothic" panose="020B0502020202020204" pitchFamily="34" charset="0"/>
              </a:rPr>
              <a:t>Stress is therefore originally a natural positive reaction of the body.</a:t>
            </a:r>
          </a:p>
        </p:txBody>
      </p:sp>
      <p:pic>
        <p:nvPicPr>
          <p:cNvPr id="4" name="Immagine 3">
            <a:extLst>
              <a:ext uri="{FF2B5EF4-FFF2-40B4-BE49-F238E27FC236}">
                <a16:creationId xmlns:a16="http://schemas.microsoft.com/office/drawing/2014/main" id="{DEACDDDE-716B-EB80-61C1-F3D0D72C7D3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2989441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BFF7A1-1A93-28B8-22D1-263143120DFA}"/>
              </a:ext>
            </a:extLst>
          </p:cNvPr>
          <p:cNvSpPr>
            <a:spLocks noGrp="1"/>
          </p:cNvSpPr>
          <p:nvPr>
            <p:ph type="title"/>
          </p:nvPr>
        </p:nvSpPr>
        <p:spPr>
          <a:xfrm>
            <a:off x="1518412" y="1201723"/>
            <a:ext cx="3133750" cy="4454554"/>
          </a:xfrm>
        </p:spPr>
        <p:txBody>
          <a:bodyPr anchor="ctr">
            <a:normAutofit/>
          </a:bodyPr>
          <a:lstStyle/>
          <a:p>
            <a:r>
              <a:rPr lang="de-AT" sz="60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Stress</a:t>
            </a:r>
            <a:endParaRPr lang="de-AT" sz="6000" dirty="0">
              <a:latin typeface="Century Gothic" panose="020B0502020202020204" pitchFamily="34" charset="0"/>
            </a:endParaRPr>
          </a:p>
        </p:txBody>
      </p:sp>
      <p:sp>
        <p:nvSpPr>
          <p:cNvPr id="3" name="Inhaltsplatzhalter 2">
            <a:extLst>
              <a:ext uri="{FF2B5EF4-FFF2-40B4-BE49-F238E27FC236}">
                <a16:creationId xmlns:a16="http://schemas.microsoft.com/office/drawing/2014/main" id="{566D30CD-67E0-CFDA-00FA-BA9F399B273E}"/>
              </a:ext>
            </a:extLst>
          </p:cNvPr>
          <p:cNvSpPr>
            <a:spLocks noGrp="1"/>
          </p:cNvSpPr>
          <p:nvPr>
            <p:ph idx="1"/>
          </p:nvPr>
        </p:nvSpPr>
        <p:spPr>
          <a:xfrm>
            <a:off x="4780230" y="421698"/>
            <a:ext cx="6890873" cy="5979101"/>
          </a:xfrm>
        </p:spPr>
        <p:txBody>
          <a:bodyPr anchor="ctr">
            <a:normAutofit/>
          </a:bodyPr>
          <a:lstStyle/>
          <a:p>
            <a:pPr>
              <a:lnSpc>
                <a:spcPct val="110000"/>
              </a:lnSpc>
              <a:buClr>
                <a:srgbClr val="92D050"/>
              </a:buClr>
              <a:buSzPct val="60000"/>
              <a:buFont typeface="Arial" panose="020B0604020202020204" pitchFamily="34" charset="0"/>
              <a:buChar char="►"/>
            </a:pPr>
            <a:r>
              <a:rPr lang="en-US" sz="2400" dirty="0">
                <a:latin typeface="Century Gothic" panose="020B0502020202020204" pitchFamily="34" charset="0"/>
              </a:rPr>
              <a:t>Stress is not fundamentally negative. </a:t>
            </a:r>
          </a:p>
          <a:p>
            <a:pPr>
              <a:lnSpc>
                <a:spcPct val="110000"/>
              </a:lnSpc>
              <a:buClr>
                <a:srgbClr val="92D050"/>
              </a:buClr>
              <a:buSzPct val="60000"/>
              <a:buFont typeface="Arial" panose="020B0604020202020204" pitchFamily="34" charset="0"/>
              <a:buChar char="►"/>
            </a:pPr>
            <a:r>
              <a:rPr lang="en-US" sz="2400" dirty="0">
                <a:latin typeface="Century Gothic" panose="020B0502020202020204" pitchFamily="34" charset="0"/>
              </a:rPr>
              <a:t>Stress increases responsiveness through accelerated breathing, increased heart rate, dilation of the pupils, better supply of the muscles, rise in blood sugar, tension, changed posture and facial expressions</a:t>
            </a:r>
          </a:p>
          <a:p>
            <a:pPr>
              <a:lnSpc>
                <a:spcPct val="110000"/>
              </a:lnSpc>
              <a:buClr>
                <a:srgbClr val="92D050"/>
              </a:buClr>
              <a:buSzPct val="60000"/>
              <a:buFont typeface="Arial" panose="020B0604020202020204" pitchFamily="34" charset="0"/>
              <a:buChar char="►"/>
            </a:pPr>
            <a:r>
              <a:rPr lang="en-US" sz="2400" dirty="0">
                <a:latin typeface="Century Gothic" panose="020B0502020202020204" pitchFamily="34" charset="0"/>
              </a:rPr>
              <a:t>Stress is positive if a solution is found or a solution (positive experience) can be used.</a:t>
            </a:r>
            <a:endParaRPr lang="de-AT" sz="2400" dirty="0">
              <a:latin typeface="Century Gothic" panose="020B0502020202020204" pitchFamily="34" charset="0"/>
            </a:endParaRPr>
          </a:p>
        </p:txBody>
      </p:sp>
      <p:pic>
        <p:nvPicPr>
          <p:cNvPr id="4" name="Immagine 3">
            <a:extLst>
              <a:ext uri="{FF2B5EF4-FFF2-40B4-BE49-F238E27FC236}">
                <a16:creationId xmlns:a16="http://schemas.microsoft.com/office/drawing/2014/main" id="{902FEDEF-152E-7F8F-8333-8FAAE81FA00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2438869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BFF7A1-1A93-28B8-22D1-263143120DFA}"/>
              </a:ext>
            </a:extLst>
          </p:cNvPr>
          <p:cNvSpPr>
            <a:spLocks noGrp="1"/>
          </p:cNvSpPr>
          <p:nvPr>
            <p:ph type="title"/>
          </p:nvPr>
        </p:nvSpPr>
        <p:spPr>
          <a:xfrm>
            <a:off x="1518411" y="1201723"/>
            <a:ext cx="3958483" cy="4454554"/>
          </a:xfrm>
        </p:spPr>
        <p:txBody>
          <a:bodyPr anchor="ctr">
            <a:normAutofit/>
          </a:bodyPr>
          <a:lstStyle/>
          <a:p>
            <a:r>
              <a:rPr lang="en-GB" sz="60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Expressive behaviour</a:t>
            </a:r>
            <a:endParaRPr lang="en-GB" sz="6000" dirty="0">
              <a:latin typeface="Century Gothic" panose="020B0502020202020204" pitchFamily="34" charset="0"/>
            </a:endParaRPr>
          </a:p>
        </p:txBody>
      </p:sp>
      <p:sp>
        <p:nvSpPr>
          <p:cNvPr id="3" name="Inhaltsplatzhalter 2">
            <a:extLst>
              <a:ext uri="{FF2B5EF4-FFF2-40B4-BE49-F238E27FC236}">
                <a16:creationId xmlns:a16="http://schemas.microsoft.com/office/drawing/2014/main" id="{566D30CD-67E0-CFDA-00FA-BA9F399B273E}"/>
              </a:ext>
            </a:extLst>
          </p:cNvPr>
          <p:cNvSpPr>
            <a:spLocks noGrp="1"/>
          </p:cNvSpPr>
          <p:nvPr>
            <p:ph idx="1"/>
          </p:nvPr>
        </p:nvSpPr>
        <p:spPr>
          <a:xfrm>
            <a:off x="6096000" y="1201723"/>
            <a:ext cx="5392847" cy="4454554"/>
          </a:xfrm>
        </p:spPr>
        <p:txBody>
          <a:bodyPr anchor="ctr">
            <a:normAutofit/>
          </a:bodyPr>
          <a:lstStyle/>
          <a:p>
            <a:pPr>
              <a:lnSpc>
                <a:spcPct val="110000"/>
              </a:lnSpc>
              <a:buClr>
                <a:srgbClr val="92D050"/>
              </a:buClr>
              <a:buSzPct val="60000"/>
              <a:buFont typeface="Arial" panose="020B0604020202020204" pitchFamily="34" charset="0"/>
              <a:buChar char="►"/>
            </a:pPr>
            <a:r>
              <a:rPr lang="en-US" sz="3200" dirty="0">
                <a:latin typeface="Century Gothic" panose="020B0502020202020204" pitchFamily="34" charset="0"/>
              </a:rPr>
              <a:t>Expression is what the dog expresses from the inside out </a:t>
            </a:r>
          </a:p>
        </p:txBody>
      </p:sp>
      <p:pic>
        <p:nvPicPr>
          <p:cNvPr id="4" name="Immagine 3">
            <a:extLst>
              <a:ext uri="{FF2B5EF4-FFF2-40B4-BE49-F238E27FC236}">
                <a16:creationId xmlns:a16="http://schemas.microsoft.com/office/drawing/2014/main" id="{2AC69ED7-640B-E1DF-04A1-340AEC203A3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2117432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BD8507-F64E-A529-19C2-024B2404D147}"/>
              </a:ext>
            </a:extLst>
          </p:cNvPr>
          <p:cNvSpPr>
            <a:spLocks noGrp="1"/>
          </p:cNvSpPr>
          <p:nvPr>
            <p:ph type="title"/>
          </p:nvPr>
        </p:nvSpPr>
        <p:spPr>
          <a:xfrm>
            <a:off x="1518411" y="1201723"/>
            <a:ext cx="3487703" cy="4454554"/>
          </a:xfrm>
        </p:spPr>
        <p:txBody>
          <a:bodyPr anchor="ctr">
            <a:normAutofit/>
          </a:bodyPr>
          <a:lstStyle/>
          <a:p>
            <a:r>
              <a:rPr lang="en-US" sz="54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Beginning and end of the test</a:t>
            </a:r>
            <a:endParaRPr lang="de-AT" sz="54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endParaRPr>
          </a:p>
        </p:txBody>
      </p:sp>
      <p:sp>
        <p:nvSpPr>
          <p:cNvPr id="3" name="Inhaltsplatzhalter 2">
            <a:extLst>
              <a:ext uri="{FF2B5EF4-FFF2-40B4-BE49-F238E27FC236}">
                <a16:creationId xmlns:a16="http://schemas.microsoft.com/office/drawing/2014/main" id="{F162DCCB-162B-56D8-5D59-16FBE343856D}"/>
              </a:ext>
            </a:extLst>
          </p:cNvPr>
          <p:cNvSpPr>
            <a:spLocks noGrp="1"/>
          </p:cNvSpPr>
          <p:nvPr>
            <p:ph idx="1"/>
          </p:nvPr>
        </p:nvSpPr>
        <p:spPr>
          <a:xfrm>
            <a:off x="5562700" y="1201723"/>
            <a:ext cx="5684038" cy="4959160"/>
          </a:xfrm>
        </p:spPr>
        <p:txBody>
          <a:bodyPr anchor="ctr">
            <a:normAutofit fontScale="92500"/>
          </a:bodyPr>
          <a:lstStyle/>
          <a:p>
            <a:pPr>
              <a:lnSpc>
                <a:spcPct val="110000"/>
              </a:lnSpc>
              <a:buClr>
                <a:srgbClr val="92D050"/>
              </a:buClr>
              <a:buSzPct val="60000"/>
              <a:buFont typeface="Arial" panose="020B0604020202020204" pitchFamily="34" charset="0"/>
              <a:buChar char="►"/>
            </a:pPr>
            <a:r>
              <a:rPr lang="en-US" sz="2400" dirty="0">
                <a:latin typeface="Century Gothic" panose="020B0502020202020204" pitchFamily="34" charset="0"/>
              </a:rPr>
              <a:t>The examination begins with the submission of the performance booklet, and it ends with the return of the performance booklet.</a:t>
            </a:r>
          </a:p>
          <a:p>
            <a:pPr>
              <a:lnSpc>
                <a:spcPct val="110000"/>
              </a:lnSpc>
              <a:buClr>
                <a:srgbClr val="92D050"/>
              </a:buClr>
              <a:buSzPct val="60000"/>
              <a:buFont typeface="Arial" panose="020B0604020202020204" pitchFamily="34" charset="0"/>
              <a:buChar char="►"/>
            </a:pPr>
            <a:r>
              <a:rPr lang="en-US" sz="2400" dirty="0">
                <a:latin typeface="Century Gothic" panose="020B0502020202020204" pitchFamily="34" charset="0"/>
              </a:rPr>
              <a:t>The award ceremony is still part of the examination and still counts as an assessment of social compatibility.</a:t>
            </a:r>
          </a:p>
          <a:p>
            <a:pPr>
              <a:lnSpc>
                <a:spcPct val="110000"/>
              </a:lnSpc>
              <a:buClr>
                <a:srgbClr val="92D050"/>
              </a:buClr>
              <a:buSzPct val="60000"/>
              <a:buFont typeface="Arial" panose="020B0604020202020204" pitchFamily="34" charset="0"/>
              <a:buChar char="►"/>
            </a:pPr>
            <a:r>
              <a:rPr lang="en-US" sz="2400" dirty="0">
                <a:latin typeface="Century Gothic" panose="020B0502020202020204" pitchFamily="34" charset="0"/>
              </a:rPr>
              <a:t>Dogs who are disqualified due to unwanted aggression behavior must repeat the BH-VT and complete it positively before the next start.</a:t>
            </a:r>
            <a:endParaRPr lang="de-AT" sz="2400" dirty="0">
              <a:latin typeface="Century Gothic" panose="020B0502020202020204" pitchFamily="34" charset="0"/>
            </a:endParaRPr>
          </a:p>
          <a:p>
            <a:pPr marL="0" indent="0">
              <a:lnSpc>
                <a:spcPct val="110000"/>
              </a:lnSpc>
              <a:buNone/>
            </a:pPr>
            <a:endParaRPr lang="de-AT" sz="2400" dirty="0">
              <a:latin typeface="Century Gothic" panose="020B0502020202020204" pitchFamily="34" charset="0"/>
            </a:endParaRPr>
          </a:p>
          <a:p>
            <a:pPr>
              <a:lnSpc>
                <a:spcPct val="110000"/>
              </a:lnSpc>
            </a:pPr>
            <a:endParaRPr lang="de-AT" sz="2400" dirty="0">
              <a:latin typeface="Century Gothic" panose="020B0502020202020204" pitchFamily="34" charset="0"/>
            </a:endParaRPr>
          </a:p>
        </p:txBody>
      </p:sp>
      <p:pic>
        <p:nvPicPr>
          <p:cNvPr id="4" name="Immagine 3">
            <a:extLst>
              <a:ext uri="{FF2B5EF4-FFF2-40B4-BE49-F238E27FC236}">
                <a16:creationId xmlns:a16="http://schemas.microsoft.com/office/drawing/2014/main" id="{4105CDC0-B829-4372-80F8-CAD1E84D0BC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3418292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56B862-C892-7660-BE30-9D70F7BCF7DD}"/>
              </a:ext>
            </a:extLst>
          </p:cNvPr>
          <p:cNvSpPr>
            <a:spLocks noGrp="1"/>
          </p:cNvSpPr>
          <p:nvPr>
            <p:ph type="title"/>
          </p:nvPr>
        </p:nvSpPr>
        <p:spPr>
          <a:xfrm>
            <a:off x="1518411" y="1201723"/>
            <a:ext cx="4121446" cy="4454554"/>
          </a:xfrm>
        </p:spPr>
        <p:txBody>
          <a:bodyPr anchor="ctr">
            <a:normAutofit/>
          </a:bodyPr>
          <a:lstStyle/>
          <a:p>
            <a:r>
              <a:rPr lang="en-GB" sz="540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Termination of the exams</a:t>
            </a:r>
          </a:p>
        </p:txBody>
      </p:sp>
      <p:sp>
        <p:nvSpPr>
          <p:cNvPr id="3" name="Inhaltsplatzhalter 2">
            <a:extLst>
              <a:ext uri="{FF2B5EF4-FFF2-40B4-BE49-F238E27FC236}">
                <a16:creationId xmlns:a16="http://schemas.microsoft.com/office/drawing/2014/main" id="{D516D801-AB59-3000-960E-590C6E7A9788}"/>
              </a:ext>
            </a:extLst>
          </p:cNvPr>
          <p:cNvSpPr>
            <a:spLocks noGrp="1"/>
          </p:cNvSpPr>
          <p:nvPr>
            <p:ph idx="1"/>
          </p:nvPr>
        </p:nvSpPr>
        <p:spPr>
          <a:xfrm>
            <a:off x="6094933" y="334978"/>
            <a:ext cx="5329250" cy="6228784"/>
          </a:xfrm>
        </p:spPr>
        <p:txBody>
          <a:bodyPr anchor="ctr">
            <a:normAutofit fontScale="92500"/>
          </a:bodyPr>
          <a:lstStyle/>
          <a:p>
            <a:pPr>
              <a:buClr>
                <a:srgbClr val="92D050"/>
              </a:buClr>
              <a:buSzPct val="60000"/>
              <a:buFont typeface="Century Gothic" panose="020B0502020202020204" pitchFamily="34" charset="0"/>
              <a:buChar char="►"/>
            </a:pPr>
            <a:r>
              <a:rPr lang="en-US" dirty="0">
                <a:latin typeface="Century Gothic" panose="020B0502020202020204" pitchFamily="34" charset="0"/>
              </a:rPr>
              <a:t>Due to illness or injury can also be done against the will of the dog handler, if the dog cannot meet the requirements of the examination regulations in the opinion of the performance judge. </a:t>
            </a:r>
          </a:p>
          <a:p>
            <a:pPr>
              <a:buClr>
                <a:srgbClr val="92D050"/>
              </a:buClr>
              <a:buSzPct val="60000"/>
              <a:buFont typeface="Century Gothic" panose="020B0502020202020204" pitchFamily="34" charset="0"/>
              <a:buChar char="►"/>
            </a:pPr>
            <a:r>
              <a:rPr lang="en-US" dirty="0">
                <a:latin typeface="Century Gothic" panose="020B0502020202020204" pitchFamily="34" charset="0"/>
              </a:rPr>
              <a:t>If a dog handler cancels the examination without presenting a certificate or against the opinion of the performance judge that the dog is sick, the entry in the performance booklet is deficient “due to termination of the dog handler".</a:t>
            </a:r>
            <a:endParaRPr lang="de-AT" dirty="0">
              <a:latin typeface="Century Gothic" panose="020B0502020202020204" pitchFamily="34" charset="0"/>
            </a:endParaRPr>
          </a:p>
        </p:txBody>
      </p:sp>
      <p:pic>
        <p:nvPicPr>
          <p:cNvPr id="4" name="Immagine 3">
            <a:extLst>
              <a:ext uri="{FF2B5EF4-FFF2-40B4-BE49-F238E27FC236}">
                <a16:creationId xmlns:a16="http://schemas.microsoft.com/office/drawing/2014/main" id="{A623C678-2160-7B4D-4399-5EF11699D499}"/>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2902480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90EF1F-1C50-5796-A834-169AB4A5640B}"/>
              </a:ext>
            </a:extLst>
          </p:cNvPr>
          <p:cNvSpPr>
            <a:spLocks noGrp="1"/>
          </p:cNvSpPr>
          <p:nvPr>
            <p:ph type="title"/>
          </p:nvPr>
        </p:nvSpPr>
        <p:spPr>
          <a:xfrm>
            <a:off x="1518412" y="1201723"/>
            <a:ext cx="3732598" cy="4454554"/>
          </a:xfrm>
        </p:spPr>
        <p:txBody>
          <a:bodyPr anchor="ctr">
            <a:normAutofit/>
          </a:bodyPr>
          <a:lstStyle/>
          <a:p>
            <a:r>
              <a:rPr lang="de-AT" sz="54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Evaluation</a:t>
            </a:r>
          </a:p>
        </p:txBody>
      </p:sp>
      <p:sp>
        <p:nvSpPr>
          <p:cNvPr id="3" name="Inhaltsplatzhalter 2">
            <a:extLst>
              <a:ext uri="{FF2B5EF4-FFF2-40B4-BE49-F238E27FC236}">
                <a16:creationId xmlns:a16="http://schemas.microsoft.com/office/drawing/2014/main" id="{3F455A09-93DF-4F3A-595B-4CCD326ADC40}"/>
              </a:ext>
            </a:extLst>
          </p:cNvPr>
          <p:cNvSpPr>
            <a:spLocks noGrp="1"/>
          </p:cNvSpPr>
          <p:nvPr>
            <p:ph idx="1"/>
          </p:nvPr>
        </p:nvSpPr>
        <p:spPr>
          <a:xfrm>
            <a:off x="5454363" y="1201723"/>
            <a:ext cx="5329250" cy="4454554"/>
          </a:xfrm>
        </p:spPr>
        <p:txBody>
          <a:bodyPr anchor="ctr">
            <a:normAutofit/>
          </a:bodyPr>
          <a:lstStyle/>
          <a:p>
            <a:pPr>
              <a:buClr>
                <a:srgbClr val="92D050"/>
              </a:buClr>
              <a:buSzPct val="60000"/>
              <a:buFont typeface="Century Gothic" panose="020B0502020202020204" pitchFamily="34" charset="0"/>
              <a:buChar char="►"/>
            </a:pPr>
            <a:r>
              <a:rPr lang="en-US" sz="2800" dirty="0">
                <a:latin typeface="Century Gothic" panose="020B0502020202020204" pitchFamily="34" charset="0"/>
              </a:rPr>
              <a:t>The evaluation is based on grades - from which the points are derived.</a:t>
            </a:r>
          </a:p>
          <a:p>
            <a:pPr>
              <a:buClr>
                <a:srgbClr val="92D050"/>
              </a:buClr>
              <a:buSzPct val="60000"/>
              <a:buFont typeface="Century Gothic" panose="020B0502020202020204" pitchFamily="34" charset="0"/>
              <a:buChar char="►"/>
            </a:pPr>
            <a:r>
              <a:rPr lang="en-US" sz="2800" dirty="0">
                <a:latin typeface="Century Gothic" panose="020B0502020202020204" pitchFamily="34" charset="0"/>
              </a:rPr>
              <a:t>“Point judging" is to be rejected - this makes the performance judge a "fault judge" and not a performance judge. We don`t pull off points – we give points!</a:t>
            </a:r>
          </a:p>
        </p:txBody>
      </p:sp>
      <p:pic>
        <p:nvPicPr>
          <p:cNvPr id="4" name="Immagine 3">
            <a:extLst>
              <a:ext uri="{FF2B5EF4-FFF2-40B4-BE49-F238E27FC236}">
                <a16:creationId xmlns:a16="http://schemas.microsoft.com/office/drawing/2014/main" id="{A59E0212-52AB-81D9-FFEA-717E3B336A0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21254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C7C90A-E146-C23E-419B-28652C277BB1}"/>
              </a:ext>
            </a:extLst>
          </p:cNvPr>
          <p:cNvSpPr>
            <a:spLocks noGrp="1"/>
          </p:cNvSpPr>
          <p:nvPr>
            <p:ph type="title"/>
          </p:nvPr>
        </p:nvSpPr>
        <p:spPr/>
        <p:txBody>
          <a:bodyPr/>
          <a:lstStyle/>
          <a:p>
            <a:r>
              <a:rPr lang="de-AT" dirty="0"/>
              <a:t>Entry </a:t>
            </a:r>
            <a:r>
              <a:rPr lang="de-AT" dirty="0" err="1"/>
              <a:t>for</a:t>
            </a:r>
            <a:r>
              <a:rPr lang="de-AT" dirty="0"/>
              <a:t> World-Championship Tracking</a:t>
            </a:r>
          </a:p>
        </p:txBody>
      </p:sp>
      <p:sp>
        <p:nvSpPr>
          <p:cNvPr id="3" name="Inhaltsplatzhalter 2">
            <a:extLst>
              <a:ext uri="{FF2B5EF4-FFF2-40B4-BE49-F238E27FC236}">
                <a16:creationId xmlns:a16="http://schemas.microsoft.com/office/drawing/2014/main" id="{637CF58D-4BCF-D98F-A69D-029A135983F0}"/>
              </a:ext>
            </a:extLst>
          </p:cNvPr>
          <p:cNvSpPr>
            <a:spLocks noGrp="1"/>
          </p:cNvSpPr>
          <p:nvPr>
            <p:ph idx="1"/>
          </p:nvPr>
        </p:nvSpPr>
        <p:spPr/>
        <p:txBody>
          <a:bodyPr/>
          <a:lstStyle/>
          <a:p>
            <a:r>
              <a:rPr lang="de-AT" dirty="0"/>
              <a:t>In </a:t>
            </a:r>
            <a:r>
              <a:rPr lang="de-AT" dirty="0" err="1"/>
              <a:t>the</a:t>
            </a:r>
            <a:r>
              <a:rPr lang="de-AT" dirty="0"/>
              <a:t> </a:t>
            </a:r>
            <a:r>
              <a:rPr lang="de-AT" dirty="0" err="1"/>
              <a:t>specifications</a:t>
            </a:r>
            <a:r>
              <a:rPr lang="de-AT" dirty="0"/>
              <a:t> </a:t>
            </a:r>
            <a:r>
              <a:rPr lang="de-AT" dirty="0" err="1"/>
              <a:t>we</a:t>
            </a:r>
            <a:r>
              <a:rPr lang="de-AT" dirty="0"/>
              <a:t> </a:t>
            </a:r>
            <a:r>
              <a:rPr lang="de-AT" dirty="0" err="1"/>
              <a:t>have</a:t>
            </a:r>
            <a:r>
              <a:rPr lang="de-AT" dirty="0"/>
              <a:t>: FCI I-FH (2 </a:t>
            </a:r>
            <a:r>
              <a:rPr lang="de-AT" dirty="0" err="1"/>
              <a:t>tracks</a:t>
            </a:r>
            <a:r>
              <a:rPr lang="de-AT" dirty="0"/>
              <a:t>)</a:t>
            </a:r>
          </a:p>
          <a:p>
            <a:endParaRPr lang="de-AT" dirty="0"/>
          </a:p>
          <a:p>
            <a:r>
              <a:rPr lang="en-US" dirty="0"/>
              <a:t>Many nations cannot offer this test and would therefore have to hold it in other countries.</a:t>
            </a:r>
          </a:p>
          <a:p>
            <a:endParaRPr lang="en-US" dirty="0"/>
          </a:p>
          <a:p>
            <a:r>
              <a:rPr lang="en-US" dirty="0"/>
              <a:t>Decision: Prerequisite for participation in the World Championship: FCI-FH 3</a:t>
            </a:r>
            <a:endParaRPr lang="de-AT" dirty="0"/>
          </a:p>
        </p:txBody>
      </p:sp>
    </p:spTree>
    <p:extLst>
      <p:ext uri="{BB962C8B-B14F-4D97-AF65-F5344CB8AC3E}">
        <p14:creationId xmlns:p14="http://schemas.microsoft.com/office/powerpoint/2010/main" val="380893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E661DB-BECA-7D2F-0685-72D21D50AF38}"/>
              </a:ext>
            </a:extLst>
          </p:cNvPr>
          <p:cNvSpPr>
            <a:spLocks noGrp="1"/>
          </p:cNvSpPr>
          <p:nvPr>
            <p:ph type="title"/>
          </p:nvPr>
        </p:nvSpPr>
        <p:spPr/>
        <p:txBody>
          <a:bodyPr/>
          <a:lstStyle/>
          <a:p>
            <a:endParaRPr lang="de-AT"/>
          </a:p>
        </p:txBody>
      </p:sp>
      <p:sp>
        <p:nvSpPr>
          <p:cNvPr id="3" name="Inhaltsplatzhalter 2">
            <a:extLst>
              <a:ext uri="{FF2B5EF4-FFF2-40B4-BE49-F238E27FC236}">
                <a16:creationId xmlns:a16="http://schemas.microsoft.com/office/drawing/2014/main" id="{8174A1AD-D45E-06EC-7AFA-26099E0CCECD}"/>
              </a:ext>
            </a:extLst>
          </p:cNvPr>
          <p:cNvSpPr>
            <a:spLocks noGrp="1"/>
          </p:cNvSpPr>
          <p:nvPr>
            <p:ph idx="1"/>
          </p:nvPr>
        </p:nvSpPr>
        <p:spPr/>
        <p:txBody>
          <a:bodyPr/>
          <a:lstStyle/>
          <a:p>
            <a:pPr marL="0" indent="0" algn="ctr">
              <a:buNone/>
            </a:pPr>
            <a:r>
              <a:rPr lang="de-AT" sz="4400" dirty="0"/>
              <a:t>Judge Meeting – Online</a:t>
            </a:r>
          </a:p>
          <a:p>
            <a:pPr marL="0" indent="0" algn="ctr">
              <a:buNone/>
            </a:pPr>
            <a:endParaRPr lang="de-AT" sz="4400" dirty="0"/>
          </a:p>
          <a:p>
            <a:pPr marL="0" indent="0" algn="ctr">
              <a:buNone/>
            </a:pPr>
            <a:r>
              <a:rPr lang="de-AT" sz="4400" dirty="0"/>
              <a:t>10. </a:t>
            </a:r>
            <a:r>
              <a:rPr lang="de-AT" sz="4400" dirty="0" err="1"/>
              <a:t>January</a:t>
            </a:r>
            <a:r>
              <a:rPr lang="de-AT" sz="4400" dirty="0"/>
              <a:t> 2026</a:t>
            </a:r>
          </a:p>
          <a:p>
            <a:endParaRPr lang="de-AT" dirty="0"/>
          </a:p>
          <a:p>
            <a:endParaRPr lang="de-AT" dirty="0"/>
          </a:p>
        </p:txBody>
      </p:sp>
    </p:spTree>
    <p:extLst>
      <p:ext uri="{BB962C8B-B14F-4D97-AF65-F5344CB8AC3E}">
        <p14:creationId xmlns:p14="http://schemas.microsoft.com/office/powerpoint/2010/main" val="3011276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D36A86-6E0A-A920-C285-270A794920BB}"/>
              </a:ext>
            </a:extLst>
          </p:cNvPr>
          <p:cNvSpPr>
            <a:spLocks noGrp="1"/>
          </p:cNvSpPr>
          <p:nvPr>
            <p:ph type="title"/>
          </p:nvPr>
        </p:nvSpPr>
        <p:spPr/>
        <p:txBody>
          <a:bodyPr/>
          <a:lstStyle/>
          <a:p>
            <a:r>
              <a:rPr lang="de-AT" dirty="0"/>
              <a:t>Judges </a:t>
            </a:r>
            <a:r>
              <a:rPr lang="de-AT" dirty="0" err="1"/>
              <a:t>for</a:t>
            </a:r>
            <a:r>
              <a:rPr lang="de-AT" dirty="0"/>
              <a:t> FCI-IGP World Championship</a:t>
            </a:r>
          </a:p>
        </p:txBody>
      </p:sp>
      <p:sp>
        <p:nvSpPr>
          <p:cNvPr id="3" name="Inhaltsplatzhalter 2">
            <a:extLst>
              <a:ext uri="{FF2B5EF4-FFF2-40B4-BE49-F238E27FC236}">
                <a16:creationId xmlns:a16="http://schemas.microsoft.com/office/drawing/2014/main" id="{D447F4B6-A5FF-188B-A194-EA5E3E2D6525}"/>
              </a:ext>
            </a:extLst>
          </p:cNvPr>
          <p:cNvSpPr>
            <a:spLocks noGrp="1"/>
          </p:cNvSpPr>
          <p:nvPr>
            <p:ph idx="1"/>
          </p:nvPr>
        </p:nvSpPr>
        <p:spPr/>
        <p:txBody>
          <a:bodyPr/>
          <a:lstStyle/>
          <a:p>
            <a:r>
              <a:rPr lang="de-AT" dirty="0"/>
              <a:t>Supervisor A			Nenad Milojevic		</a:t>
            </a:r>
            <a:r>
              <a:rPr lang="de-AT" dirty="0" err="1"/>
              <a:t>Serbia</a:t>
            </a:r>
            <a:endParaRPr lang="de-AT" dirty="0"/>
          </a:p>
          <a:p>
            <a:r>
              <a:rPr lang="de-AT" dirty="0"/>
              <a:t>Judge:				Robert </a:t>
            </a:r>
            <a:r>
              <a:rPr lang="de-AT" dirty="0" err="1"/>
              <a:t>Fagos</a:t>
            </a:r>
            <a:r>
              <a:rPr lang="de-AT" dirty="0"/>
              <a:t> 		CZ</a:t>
            </a:r>
          </a:p>
          <a:p>
            <a:endParaRPr lang="de-AT" dirty="0"/>
          </a:p>
          <a:p>
            <a:r>
              <a:rPr lang="de-AT" dirty="0"/>
              <a:t>Supervisor B/C			Igor </a:t>
            </a:r>
            <a:r>
              <a:rPr lang="de-AT" dirty="0" err="1"/>
              <a:t>Lengvarsky</a:t>
            </a:r>
            <a:r>
              <a:rPr lang="de-AT" dirty="0"/>
              <a:t>		SK</a:t>
            </a:r>
          </a:p>
          <a:p>
            <a:r>
              <a:rPr lang="de-AT" dirty="0"/>
              <a:t>Judge B:				Lene Carlson		DK</a:t>
            </a:r>
          </a:p>
          <a:p>
            <a:r>
              <a:rPr lang="de-AT" dirty="0"/>
              <a:t>Judge C:				Robert Markschläger	A</a:t>
            </a:r>
          </a:p>
        </p:txBody>
      </p:sp>
    </p:spTree>
    <p:extLst>
      <p:ext uri="{BB962C8B-B14F-4D97-AF65-F5344CB8AC3E}">
        <p14:creationId xmlns:p14="http://schemas.microsoft.com/office/powerpoint/2010/main" val="2448325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F10AE5-4D2A-0F43-A7BA-357E35F103C4}"/>
              </a:ext>
            </a:extLst>
          </p:cNvPr>
          <p:cNvSpPr>
            <a:spLocks noGrp="1"/>
          </p:cNvSpPr>
          <p:nvPr>
            <p:ph type="title"/>
          </p:nvPr>
        </p:nvSpPr>
        <p:spPr/>
        <p:txBody>
          <a:bodyPr/>
          <a:lstStyle/>
          <a:p>
            <a:r>
              <a:rPr lang="de-AT" dirty="0"/>
              <a:t>Judges Tracking World Championship</a:t>
            </a:r>
          </a:p>
        </p:txBody>
      </p:sp>
      <p:sp>
        <p:nvSpPr>
          <p:cNvPr id="3" name="Inhaltsplatzhalter 2">
            <a:extLst>
              <a:ext uri="{FF2B5EF4-FFF2-40B4-BE49-F238E27FC236}">
                <a16:creationId xmlns:a16="http://schemas.microsoft.com/office/drawing/2014/main" id="{4A05BC9A-0D17-18C8-CEE5-764AC97A45EA}"/>
              </a:ext>
            </a:extLst>
          </p:cNvPr>
          <p:cNvSpPr>
            <a:spLocks noGrp="1"/>
          </p:cNvSpPr>
          <p:nvPr>
            <p:ph idx="1"/>
          </p:nvPr>
        </p:nvSpPr>
        <p:spPr/>
        <p:txBody>
          <a:bodyPr/>
          <a:lstStyle/>
          <a:p>
            <a:r>
              <a:rPr lang="de-AT" dirty="0"/>
              <a:t>Supervisor			Klaus-Jürgen Glüh	D</a:t>
            </a:r>
          </a:p>
          <a:p>
            <a:endParaRPr lang="de-AT" dirty="0"/>
          </a:p>
          <a:p>
            <a:r>
              <a:rPr lang="de-AT" dirty="0"/>
              <a:t>Judge:				Aivo Oblikas		Estonia</a:t>
            </a:r>
          </a:p>
          <a:p>
            <a:endParaRPr lang="de-AT" dirty="0"/>
          </a:p>
          <a:p>
            <a:r>
              <a:rPr lang="de-AT" dirty="0"/>
              <a:t>Judge:				Saso Cvek			SLO			</a:t>
            </a:r>
          </a:p>
          <a:p>
            <a:endParaRPr lang="de-AT" dirty="0"/>
          </a:p>
        </p:txBody>
      </p:sp>
    </p:spTree>
    <p:extLst>
      <p:ext uri="{BB962C8B-B14F-4D97-AF65-F5344CB8AC3E}">
        <p14:creationId xmlns:p14="http://schemas.microsoft.com/office/powerpoint/2010/main" val="2637087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86630F-6346-D621-C9BA-2E1417824D96}"/>
              </a:ext>
            </a:extLst>
          </p:cNvPr>
          <p:cNvSpPr>
            <a:spLocks noGrp="1"/>
          </p:cNvSpPr>
          <p:nvPr>
            <p:ph type="title"/>
          </p:nvPr>
        </p:nvSpPr>
        <p:spPr/>
        <p:txBody>
          <a:bodyPr/>
          <a:lstStyle/>
          <a:p>
            <a:r>
              <a:rPr lang="de-AT" dirty="0"/>
              <a:t>Meeting </a:t>
            </a:r>
            <a:r>
              <a:rPr lang="de-AT" dirty="0" err="1"/>
              <a:t>with</a:t>
            </a:r>
            <a:r>
              <a:rPr lang="de-AT" dirty="0"/>
              <a:t> WUSV, FMBB, ISPU, ATIBOX</a:t>
            </a:r>
          </a:p>
        </p:txBody>
      </p:sp>
      <p:sp>
        <p:nvSpPr>
          <p:cNvPr id="3" name="Inhaltsplatzhalter 2">
            <a:extLst>
              <a:ext uri="{FF2B5EF4-FFF2-40B4-BE49-F238E27FC236}">
                <a16:creationId xmlns:a16="http://schemas.microsoft.com/office/drawing/2014/main" id="{110B9739-2E1C-8CC4-80A6-CD06BE783478}"/>
              </a:ext>
            </a:extLst>
          </p:cNvPr>
          <p:cNvSpPr>
            <a:spLocks noGrp="1"/>
          </p:cNvSpPr>
          <p:nvPr>
            <p:ph idx="1"/>
          </p:nvPr>
        </p:nvSpPr>
        <p:spPr/>
        <p:txBody>
          <a:bodyPr>
            <a:normAutofit lnSpcReduction="10000"/>
          </a:bodyPr>
          <a:lstStyle/>
          <a:p>
            <a:r>
              <a:rPr lang="de-AT" dirty="0" err="1"/>
              <a:t>Inviteted</a:t>
            </a:r>
            <a:r>
              <a:rPr lang="de-AT" dirty="0"/>
              <a:t> also: Dobermann, Rottweiler</a:t>
            </a:r>
          </a:p>
          <a:p>
            <a:r>
              <a:rPr lang="de-AT" sz="2000" dirty="0"/>
              <a:t>Hari </a:t>
            </a:r>
            <a:r>
              <a:rPr lang="de-AT" sz="2000" dirty="0" err="1"/>
              <a:t>Arcon</a:t>
            </a:r>
            <a:r>
              <a:rPr lang="de-AT" sz="2000" dirty="0"/>
              <a:t>, Clemente </a:t>
            </a:r>
            <a:r>
              <a:rPr lang="de-AT" sz="2000" dirty="0" err="1"/>
              <a:t>Crosso</a:t>
            </a:r>
            <a:r>
              <a:rPr lang="de-AT" sz="2000" dirty="0"/>
              <a:t>, Robert Markschläger, Josef </a:t>
            </a:r>
            <a:r>
              <a:rPr lang="de-AT" sz="2000" dirty="0" err="1"/>
              <a:t>Vornarburg</a:t>
            </a:r>
            <a:r>
              <a:rPr lang="de-AT" sz="2000" dirty="0"/>
              <a:t>, Edgar </a:t>
            </a:r>
            <a:r>
              <a:rPr lang="de-AT" sz="2000" dirty="0" err="1"/>
              <a:t>Scherkl</a:t>
            </a:r>
            <a:r>
              <a:rPr lang="de-AT" sz="2000" dirty="0"/>
              <a:t>, David Huber, Michael </a:t>
            </a:r>
            <a:r>
              <a:rPr lang="de-AT" sz="2000" dirty="0" err="1"/>
              <a:t>Heimbs</a:t>
            </a:r>
            <a:r>
              <a:rPr lang="de-AT" sz="2000" dirty="0"/>
              <a:t>, </a:t>
            </a:r>
            <a:r>
              <a:rPr lang="fr-CH" sz="2000" dirty="0"/>
              <a:t>Juan Carlos Garcia Gonzalez</a:t>
            </a:r>
          </a:p>
          <a:p>
            <a:r>
              <a:rPr lang="en-US" dirty="0"/>
              <a:t>A very pleasant, collegial atmosphere!</a:t>
            </a:r>
          </a:p>
          <a:p>
            <a:r>
              <a:rPr lang="en-US" dirty="0"/>
              <a:t>Agreement was reached regarding minor adjustments to the regulations.</a:t>
            </a:r>
          </a:p>
          <a:p>
            <a:r>
              <a:rPr lang="en-US" dirty="0"/>
              <a:t>Joint continuing education for judges – specialized training for international championships.</a:t>
            </a:r>
          </a:p>
          <a:p>
            <a:r>
              <a:rPr lang="en-US" dirty="0"/>
              <a:t>Distinguishing between trials and competitions.</a:t>
            </a:r>
          </a:p>
          <a:p>
            <a:r>
              <a:rPr lang="fr-CH" dirty="0" err="1"/>
              <a:t>Ethics</a:t>
            </a:r>
            <a:r>
              <a:rPr lang="fr-CH" dirty="0"/>
              <a:t> </a:t>
            </a:r>
            <a:r>
              <a:rPr lang="fr-CH" dirty="0" err="1"/>
              <a:t>agreements</a:t>
            </a:r>
            <a:r>
              <a:rPr lang="fr-CH" dirty="0"/>
              <a:t> for </a:t>
            </a:r>
            <a:r>
              <a:rPr lang="fr-CH"/>
              <a:t>judges</a:t>
            </a:r>
            <a:endParaRPr lang="fr-CH" dirty="0"/>
          </a:p>
          <a:p>
            <a:pPr marL="0" indent="0">
              <a:buNone/>
            </a:pPr>
            <a:endParaRPr lang="de-AT" dirty="0"/>
          </a:p>
          <a:p>
            <a:endParaRPr lang="de-AT" dirty="0"/>
          </a:p>
        </p:txBody>
      </p:sp>
    </p:spTree>
    <p:extLst>
      <p:ext uri="{BB962C8B-B14F-4D97-AF65-F5344CB8AC3E}">
        <p14:creationId xmlns:p14="http://schemas.microsoft.com/office/powerpoint/2010/main" val="4041129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8A4A1E-3E1B-43AA-BDA1-0DABCD3813CB}"/>
              </a:ext>
            </a:extLst>
          </p:cNvPr>
          <p:cNvSpPr>
            <a:spLocks noGrp="1"/>
          </p:cNvSpPr>
          <p:nvPr>
            <p:ph type="title"/>
          </p:nvPr>
        </p:nvSpPr>
        <p:spPr/>
        <p:txBody>
          <a:bodyPr/>
          <a:lstStyle/>
          <a:p>
            <a:r>
              <a:rPr lang="de-AT" dirty="0"/>
              <a:t>FCI FH 1</a:t>
            </a:r>
          </a:p>
        </p:txBody>
      </p:sp>
      <p:sp>
        <p:nvSpPr>
          <p:cNvPr id="3" name="Inhaltsplatzhalter 2">
            <a:extLst>
              <a:ext uri="{FF2B5EF4-FFF2-40B4-BE49-F238E27FC236}">
                <a16:creationId xmlns:a16="http://schemas.microsoft.com/office/drawing/2014/main" id="{27E3840E-E3E2-D858-B53E-F6FC6581CE19}"/>
              </a:ext>
            </a:extLst>
          </p:cNvPr>
          <p:cNvSpPr>
            <a:spLocks noGrp="1"/>
          </p:cNvSpPr>
          <p:nvPr>
            <p:ph idx="1"/>
          </p:nvPr>
        </p:nvSpPr>
        <p:spPr/>
        <p:txBody>
          <a:bodyPr/>
          <a:lstStyle/>
          <a:p>
            <a:r>
              <a:rPr lang="en-US" dirty="0"/>
              <a:t>The resting time is 90 minutes. </a:t>
            </a:r>
          </a:p>
          <a:p>
            <a:endParaRPr lang="en-US" dirty="0"/>
          </a:p>
          <a:p>
            <a:r>
              <a:rPr lang="en-US" dirty="0"/>
              <a:t>Due to organizational reasons, this causes problems during club examinations.</a:t>
            </a:r>
          </a:p>
          <a:p>
            <a:endParaRPr lang="en-US"/>
          </a:p>
          <a:p>
            <a:r>
              <a:rPr lang="en-US"/>
              <a:t>The </a:t>
            </a:r>
            <a:r>
              <a:rPr lang="en-US" dirty="0"/>
              <a:t>resting time is reduced to 60 minutes.</a:t>
            </a:r>
            <a:endParaRPr lang="de-AT" dirty="0"/>
          </a:p>
        </p:txBody>
      </p:sp>
    </p:spTree>
    <p:extLst>
      <p:ext uri="{BB962C8B-B14F-4D97-AF65-F5344CB8AC3E}">
        <p14:creationId xmlns:p14="http://schemas.microsoft.com/office/powerpoint/2010/main" val="2087661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2A7B48-FF30-4F43-3D2D-5EDEE90BC723}"/>
              </a:ext>
            </a:extLst>
          </p:cNvPr>
          <p:cNvSpPr>
            <a:spLocks noGrp="1"/>
          </p:cNvSpPr>
          <p:nvPr>
            <p:ph type="title"/>
          </p:nvPr>
        </p:nvSpPr>
        <p:spPr/>
        <p:txBody>
          <a:bodyPr/>
          <a:lstStyle/>
          <a:p>
            <a:r>
              <a:rPr lang="de-AT" dirty="0" err="1"/>
              <a:t>Retrieve</a:t>
            </a:r>
            <a:r>
              <a:rPr lang="de-AT" dirty="0"/>
              <a:t> on flat</a:t>
            </a:r>
          </a:p>
        </p:txBody>
      </p:sp>
      <p:sp>
        <p:nvSpPr>
          <p:cNvPr id="3" name="Inhaltsplatzhalter 2">
            <a:extLst>
              <a:ext uri="{FF2B5EF4-FFF2-40B4-BE49-F238E27FC236}">
                <a16:creationId xmlns:a16="http://schemas.microsoft.com/office/drawing/2014/main" id="{7F201FE8-9ADC-9832-99DF-5982EF2E3850}"/>
              </a:ext>
            </a:extLst>
          </p:cNvPr>
          <p:cNvSpPr>
            <a:spLocks noGrp="1"/>
          </p:cNvSpPr>
          <p:nvPr>
            <p:ph idx="1"/>
          </p:nvPr>
        </p:nvSpPr>
        <p:spPr/>
        <p:txBody>
          <a:bodyPr/>
          <a:lstStyle/>
          <a:p>
            <a:r>
              <a:rPr lang="en-US" dirty="0"/>
              <a:t>Instead of marking a square, only a minimum distance of 8 m and a maximum distance of 12 m are marked. </a:t>
            </a:r>
          </a:p>
          <a:p>
            <a:endParaRPr lang="en-US" dirty="0"/>
          </a:p>
          <a:p>
            <a:r>
              <a:rPr lang="en-US" dirty="0"/>
              <a:t>The side lines are omitted, and the angle at which the </a:t>
            </a:r>
            <a:r>
              <a:rPr lang="en-US" dirty="0" err="1"/>
              <a:t>dumble</a:t>
            </a:r>
            <a:r>
              <a:rPr lang="en-US" dirty="0"/>
              <a:t> lies is irrelevant. </a:t>
            </a:r>
          </a:p>
          <a:p>
            <a:endParaRPr lang="en-US" dirty="0"/>
          </a:p>
          <a:p>
            <a:r>
              <a:rPr lang="en-US" dirty="0"/>
              <a:t>If the </a:t>
            </a:r>
            <a:r>
              <a:rPr lang="en-US" dirty="0" err="1"/>
              <a:t>dumble</a:t>
            </a:r>
            <a:r>
              <a:rPr lang="en-US" dirty="0"/>
              <a:t> lies too short or too far, it is placed at the line (nearest point from where it was thrown).</a:t>
            </a:r>
            <a:endParaRPr lang="de-AT" dirty="0"/>
          </a:p>
        </p:txBody>
      </p:sp>
    </p:spTree>
    <p:extLst>
      <p:ext uri="{BB962C8B-B14F-4D97-AF65-F5344CB8AC3E}">
        <p14:creationId xmlns:p14="http://schemas.microsoft.com/office/powerpoint/2010/main" val="7660120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74D914-69E9-E8F7-9689-B328E15E788B}"/>
              </a:ext>
            </a:extLst>
          </p:cNvPr>
          <p:cNvSpPr>
            <a:spLocks noGrp="1"/>
          </p:cNvSpPr>
          <p:nvPr>
            <p:ph type="title"/>
          </p:nvPr>
        </p:nvSpPr>
        <p:spPr/>
        <p:txBody>
          <a:bodyPr/>
          <a:lstStyle/>
          <a:p>
            <a:r>
              <a:rPr lang="de-AT" dirty="0" err="1"/>
              <a:t>Retrieve</a:t>
            </a:r>
            <a:r>
              <a:rPr lang="de-AT" dirty="0"/>
              <a:t> </a:t>
            </a:r>
            <a:r>
              <a:rPr lang="de-AT" dirty="0" err="1"/>
              <a:t>over</a:t>
            </a:r>
            <a:r>
              <a:rPr lang="de-AT" dirty="0"/>
              <a:t> </a:t>
            </a:r>
            <a:r>
              <a:rPr lang="de-AT" dirty="0" err="1"/>
              <a:t>the</a:t>
            </a:r>
            <a:r>
              <a:rPr lang="de-AT" dirty="0"/>
              <a:t> </a:t>
            </a:r>
            <a:r>
              <a:rPr lang="de-AT" dirty="0" err="1"/>
              <a:t>hurdle</a:t>
            </a:r>
            <a:endParaRPr lang="de-AT" dirty="0"/>
          </a:p>
        </p:txBody>
      </p:sp>
      <p:sp>
        <p:nvSpPr>
          <p:cNvPr id="3" name="Inhaltsplatzhalter 2">
            <a:extLst>
              <a:ext uri="{FF2B5EF4-FFF2-40B4-BE49-F238E27FC236}">
                <a16:creationId xmlns:a16="http://schemas.microsoft.com/office/drawing/2014/main" id="{9EE79CC9-B06B-7CD7-0B30-7D60210DAE3E}"/>
              </a:ext>
            </a:extLst>
          </p:cNvPr>
          <p:cNvSpPr>
            <a:spLocks noGrp="1"/>
          </p:cNvSpPr>
          <p:nvPr>
            <p:ph idx="1"/>
          </p:nvPr>
        </p:nvSpPr>
        <p:spPr/>
        <p:txBody>
          <a:bodyPr/>
          <a:lstStyle/>
          <a:p>
            <a:r>
              <a:rPr lang="en-GB" dirty="0"/>
              <a:t>The rectangle over the hurdle and the A-frame should be widened by 50 cm left and right.</a:t>
            </a:r>
          </a:p>
          <a:p>
            <a:endParaRPr lang="en-GB" dirty="0"/>
          </a:p>
          <a:p>
            <a:r>
              <a:rPr lang="en-GB" dirty="0"/>
              <a:t>The minimum distance to the hurdle should be reduced to 4 meters. </a:t>
            </a:r>
          </a:p>
          <a:p>
            <a:endParaRPr lang="en-GB" dirty="0"/>
          </a:p>
          <a:p>
            <a:r>
              <a:rPr lang="en-GB" dirty="0"/>
              <a:t>If the </a:t>
            </a:r>
            <a:r>
              <a:rPr lang="en-GB" dirty="0" err="1"/>
              <a:t>dumble</a:t>
            </a:r>
            <a:r>
              <a:rPr lang="en-GB" dirty="0"/>
              <a:t> does not land in the designated square, it will no longer be placed in the </a:t>
            </a:r>
            <a:r>
              <a:rPr lang="en-GB" dirty="0" err="1"/>
              <a:t>center</a:t>
            </a:r>
            <a:r>
              <a:rPr lang="en-GB" dirty="0"/>
              <a:t>, but rather at the line (where the </a:t>
            </a:r>
            <a:r>
              <a:rPr lang="en-GB" dirty="0" err="1"/>
              <a:t>dumble</a:t>
            </a:r>
            <a:r>
              <a:rPr lang="en-GB" dirty="0"/>
              <a:t> is closest, or where it fell out). </a:t>
            </a:r>
            <a:endParaRPr lang="de-AT" dirty="0"/>
          </a:p>
        </p:txBody>
      </p:sp>
    </p:spTree>
    <p:extLst>
      <p:ext uri="{BB962C8B-B14F-4D97-AF65-F5344CB8AC3E}">
        <p14:creationId xmlns:p14="http://schemas.microsoft.com/office/powerpoint/2010/main" val="4074381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D91DB1-B161-CA89-D724-2FB8E3DE3ACF}"/>
              </a:ext>
            </a:extLst>
          </p:cNvPr>
          <p:cNvSpPr>
            <a:spLocks noGrp="1"/>
          </p:cNvSpPr>
          <p:nvPr>
            <p:ph type="title"/>
          </p:nvPr>
        </p:nvSpPr>
        <p:spPr/>
        <p:txBody>
          <a:bodyPr/>
          <a:lstStyle/>
          <a:p>
            <a:r>
              <a:rPr lang="de-AT" dirty="0" err="1"/>
              <a:t>Retriev</a:t>
            </a:r>
            <a:r>
              <a:rPr lang="de-AT" dirty="0"/>
              <a:t> </a:t>
            </a:r>
            <a:r>
              <a:rPr lang="de-AT" dirty="0" err="1"/>
              <a:t>over</a:t>
            </a:r>
            <a:r>
              <a:rPr lang="de-AT" dirty="0"/>
              <a:t> </a:t>
            </a:r>
            <a:r>
              <a:rPr lang="de-AT" dirty="0" err="1"/>
              <a:t>the</a:t>
            </a:r>
            <a:r>
              <a:rPr lang="de-AT" dirty="0"/>
              <a:t> </a:t>
            </a:r>
            <a:r>
              <a:rPr lang="de-AT" dirty="0" err="1"/>
              <a:t>Scalling</a:t>
            </a:r>
            <a:r>
              <a:rPr lang="de-AT" dirty="0"/>
              <a:t> Wall</a:t>
            </a:r>
          </a:p>
        </p:txBody>
      </p:sp>
      <p:sp>
        <p:nvSpPr>
          <p:cNvPr id="3" name="Inhaltsplatzhalter 2">
            <a:extLst>
              <a:ext uri="{FF2B5EF4-FFF2-40B4-BE49-F238E27FC236}">
                <a16:creationId xmlns:a16="http://schemas.microsoft.com/office/drawing/2014/main" id="{273F8016-2621-2BC8-5C26-9E5893CC2145}"/>
              </a:ext>
            </a:extLst>
          </p:cNvPr>
          <p:cNvSpPr>
            <a:spLocks noGrp="1"/>
          </p:cNvSpPr>
          <p:nvPr>
            <p:ph idx="1"/>
          </p:nvPr>
        </p:nvSpPr>
        <p:spPr/>
        <p:txBody>
          <a:bodyPr/>
          <a:lstStyle/>
          <a:p>
            <a:r>
              <a:rPr lang="en-GB" dirty="0"/>
              <a:t> In FCI IGP 3, the minimum distance should be reduced to 4 meters – measured from the </a:t>
            </a:r>
            <a:r>
              <a:rPr lang="en-GB" dirty="0" err="1"/>
              <a:t>center</a:t>
            </a:r>
            <a:r>
              <a:rPr lang="en-GB" dirty="0"/>
              <a:t> of </a:t>
            </a:r>
            <a:r>
              <a:rPr lang="en-GB"/>
              <a:t>the obstacle</a:t>
            </a:r>
            <a:endParaRPr lang="en-GB" dirty="0"/>
          </a:p>
          <a:p>
            <a:r>
              <a:rPr lang="en-GB" dirty="0"/>
              <a:t>This is intended to encourage the dogs to perform a climbing jump rather than simply running over the obstacle at high speed.</a:t>
            </a:r>
            <a:endParaRPr lang="de-AT" dirty="0"/>
          </a:p>
          <a:p>
            <a:endParaRPr lang="en-GB" dirty="0"/>
          </a:p>
          <a:p>
            <a:endParaRPr lang="en-GB" dirty="0"/>
          </a:p>
          <a:p>
            <a:endParaRPr lang="de-AT" dirty="0"/>
          </a:p>
        </p:txBody>
      </p:sp>
    </p:spTree>
    <p:extLst>
      <p:ext uri="{BB962C8B-B14F-4D97-AF65-F5344CB8AC3E}">
        <p14:creationId xmlns:p14="http://schemas.microsoft.com/office/powerpoint/2010/main" val="1055491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8C91E3-F82F-D7B2-200D-967E7D971D1C}"/>
              </a:ext>
            </a:extLst>
          </p:cNvPr>
          <p:cNvSpPr>
            <a:spLocks noGrp="1"/>
          </p:cNvSpPr>
          <p:nvPr>
            <p:ph type="ctrTitle"/>
          </p:nvPr>
        </p:nvSpPr>
        <p:spPr/>
        <p:txBody>
          <a:bodyPr/>
          <a:lstStyle/>
          <a:p>
            <a:r>
              <a:rPr lang="de-AT" dirty="0"/>
              <a:t>Questions PO</a:t>
            </a:r>
          </a:p>
        </p:txBody>
      </p:sp>
      <p:sp>
        <p:nvSpPr>
          <p:cNvPr id="3" name="Untertitel 2">
            <a:extLst>
              <a:ext uri="{FF2B5EF4-FFF2-40B4-BE49-F238E27FC236}">
                <a16:creationId xmlns:a16="http://schemas.microsoft.com/office/drawing/2014/main" id="{1286FEE9-38EA-13D5-20C7-B71A172FAB9D}"/>
              </a:ext>
            </a:extLst>
          </p:cNvPr>
          <p:cNvSpPr>
            <a:spLocks noGrp="1"/>
          </p:cNvSpPr>
          <p:nvPr>
            <p:ph type="subTitle" idx="1"/>
          </p:nvPr>
        </p:nvSpPr>
        <p:spPr/>
        <p:txBody>
          <a:bodyPr/>
          <a:lstStyle/>
          <a:p>
            <a:endParaRPr lang="de-AT"/>
          </a:p>
        </p:txBody>
      </p:sp>
    </p:spTree>
    <p:extLst>
      <p:ext uri="{BB962C8B-B14F-4D97-AF65-F5344CB8AC3E}">
        <p14:creationId xmlns:p14="http://schemas.microsoft.com/office/powerpoint/2010/main" val="11871329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B63976-3F67-F1D3-5E72-8EE72A7FC637}"/>
              </a:ext>
            </a:extLst>
          </p:cNvPr>
          <p:cNvSpPr>
            <a:spLocks noGrp="1"/>
          </p:cNvSpPr>
          <p:nvPr>
            <p:ph type="title"/>
          </p:nvPr>
        </p:nvSpPr>
        <p:spPr/>
        <p:txBody>
          <a:bodyPr/>
          <a:lstStyle/>
          <a:p>
            <a:r>
              <a:rPr lang="de-AT" dirty="0" err="1"/>
              <a:t>Disqualification</a:t>
            </a:r>
            <a:r>
              <a:rPr lang="de-AT" dirty="0"/>
              <a:t> </a:t>
            </a:r>
            <a:r>
              <a:rPr lang="de-AT" dirty="0" err="1"/>
              <a:t>for</a:t>
            </a:r>
            <a:r>
              <a:rPr lang="de-AT" dirty="0"/>
              <a:t> Aggression</a:t>
            </a:r>
          </a:p>
        </p:txBody>
      </p:sp>
      <p:sp>
        <p:nvSpPr>
          <p:cNvPr id="3" name="Inhaltsplatzhalter 2">
            <a:extLst>
              <a:ext uri="{FF2B5EF4-FFF2-40B4-BE49-F238E27FC236}">
                <a16:creationId xmlns:a16="http://schemas.microsoft.com/office/drawing/2014/main" id="{2CADBBEE-E767-2C9C-47A7-75670FD36CEE}"/>
              </a:ext>
            </a:extLst>
          </p:cNvPr>
          <p:cNvSpPr>
            <a:spLocks noGrp="1"/>
          </p:cNvSpPr>
          <p:nvPr>
            <p:ph idx="1"/>
          </p:nvPr>
        </p:nvSpPr>
        <p:spPr/>
        <p:txBody>
          <a:bodyPr/>
          <a:lstStyle/>
          <a:p>
            <a:r>
              <a:rPr lang="en-US" dirty="0"/>
              <a:t>It is clear that the BH-VT only needs to be repeated in the event of disqualification due to aggression.</a:t>
            </a:r>
          </a:p>
          <a:p>
            <a:endParaRPr lang="en-US" dirty="0"/>
          </a:p>
          <a:p>
            <a:r>
              <a:rPr lang="en-US" dirty="0"/>
              <a:t>Entry in the score book: "Disqualification due to temperament issue - BH-VT retake"</a:t>
            </a:r>
            <a:endParaRPr lang="de-AT" dirty="0"/>
          </a:p>
        </p:txBody>
      </p:sp>
    </p:spTree>
    <p:extLst>
      <p:ext uri="{BB962C8B-B14F-4D97-AF65-F5344CB8AC3E}">
        <p14:creationId xmlns:p14="http://schemas.microsoft.com/office/powerpoint/2010/main" val="19543496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3F0052-6FE7-1716-BA5C-7DA17D021812}"/>
              </a:ext>
            </a:extLst>
          </p:cNvPr>
          <p:cNvSpPr>
            <a:spLocks noGrp="1"/>
          </p:cNvSpPr>
          <p:nvPr>
            <p:ph type="title"/>
          </p:nvPr>
        </p:nvSpPr>
        <p:spPr/>
        <p:txBody>
          <a:bodyPr/>
          <a:lstStyle/>
          <a:p>
            <a:endParaRPr lang="de-AT"/>
          </a:p>
        </p:txBody>
      </p:sp>
      <p:sp>
        <p:nvSpPr>
          <p:cNvPr id="3" name="Inhaltsplatzhalter 2">
            <a:extLst>
              <a:ext uri="{FF2B5EF4-FFF2-40B4-BE49-F238E27FC236}">
                <a16:creationId xmlns:a16="http://schemas.microsoft.com/office/drawing/2014/main" id="{FDCADA52-DA2F-E011-4D48-CE7897770FD8}"/>
              </a:ext>
            </a:extLst>
          </p:cNvPr>
          <p:cNvSpPr>
            <a:spLocks noGrp="1"/>
          </p:cNvSpPr>
          <p:nvPr>
            <p:ph idx="1"/>
          </p:nvPr>
        </p:nvSpPr>
        <p:spPr/>
        <p:txBody>
          <a:bodyPr>
            <a:normAutofit fontScale="92500"/>
          </a:bodyPr>
          <a:lstStyle/>
          <a:p>
            <a:r>
              <a:rPr lang="en-US" dirty="0"/>
              <a:t>Question about arm positioning in the basic position; our current translation says "relaxed against the body," which may seem inconsistent. Would it be possible to send clarification with an illustration of how the guide's arms should be positioned in this way? (An illustration similar to the one with the dog and the articles)</a:t>
            </a:r>
          </a:p>
          <a:p>
            <a:endParaRPr lang="en-US" dirty="0"/>
          </a:p>
          <a:p>
            <a:r>
              <a:rPr lang="en-US" dirty="0"/>
              <a:t>Where must the dog maintain focus during heeling? Is focusing on the armpit penalized? If so, what is the penalty? Is it assumed that the same applies to all developments? How much should be deducted if the other parameters are adequate? Attentive, focused, harmonious, and well-positioned.</a:t>
            </a:r>
            <a:endParaRPr lang="de-AT" dirty="0"/>
          </a:p>
        </p:txBody>
      </p:sp>
    </p:spTree>
    <p:extLst>
      <p:ext uri="{BB962C8B-B14F-4D97-AF65-F5344CB8AC3E}">
        <p14:creationId xmlns:p14="http://schemas.microsoft.com/office/powerpoint/2010/main" val="3629862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6214E0-8432-2719-6598-BE4D6C155470}"/>
              </a:ext>
            </a:extLst>
          </p:cNvPr>
          <p:cNvSpPr>
            <a:spLocks noGrp="1"/>
          </p:cNvSpPr>
          <p:nvPr>
            <p:ph type="title"/>
          </p:nvPr>
        </p:nvSpPr>
        <p:spPr/>
        <p:txBody>
          <a:bodyPr/>
          <a:lstStyle/>
          <a:p>
            <a:endParaRPr lang="de-AT"/>
          </a:p>
        </p:txBody>
      </p:sp>
      <p:sp>
        <p:nvSpPr>
          <p:cNvPr id="3" name="Inhaltsplatzhalter 2">
            <a:extLst>
              <a:ext uri="{FF2B5EF4-FFF2-40B4-BE49-F238E27FC236}">
                <a16:creationId xmlns:a16="http://schemas.microsoft.com/office/drawing/2014/main" id="{D1736EF1-F6B3-6C4A-CA92-AD69460F5C57}"/>
              </a:ext>
            </a:extLst>
          </p:cNvPr>
          <p:cNvSpPr>
            <a:spLocks noGrp="1"/>
          </p:cNvSpPr>
          <p:nvPr>
            <p:ph idx="1"/>
          </p:nvPr>
        </p:nvSpPr>
        <p:spPr/>
        <p:txBody>
          <a:bodyPr>
            <a:normAutofit/>
          </a:bodyPr>
          <a:lstStyle/>
          <a:p>
            <a:pPr marL="0" indent="0" algn="ctr">
              <a:buNone/>
            </a:pPr>
            <a:r>
              <a:rPr lang="de-AT" sz="4400" dirty="0"/>
              <a:t>IGP </a:t>
            </a:r>
            <a:r>
              <a:rPr lang="de-AT" sz="4400" dirty="0" err="1"/>
              <a:t>is</a:t>
            </a:r>
            <a:r>
              <a:rPr lang="de-AT" sz="4400" dirty="0"/>
              <a:t> not </a:t>
            </a:r>
            <a:r>
              <a:rPr lang="de-AT" sz="4400" dirty="0" err="1"/>
              <a:t>only</a:t>
            </a:r>
            <a:r>
              <a:rPr lang="de-AT" sz="4400" dirty="0"/>
              <a:t> a </a:t>
            </a:r>
            <a:r>
              <a:rPr lang="de-AT" sz="4400" dirty="0" err="1"/>
              <a:t>program</a:t>
            </a:r>
            <a:r>
              <a:rPr lang="de-AT" sz="4400" dirty="0"/>
              <a:t> </a:t>
            </a:r>
            <a:r>
              <a:rPr lang="de-AT" sz="4400" dirty="0" err="1"/>
              <a:t>for</a:t>
            </a:r>
            <a:r>
              <a:rPr lang="de-AT" sz="4400" dirty="0"/>
              <a:t> </a:t>
            </a:r>
            <a:r>
              <a:rPr lang="de-AT" sz="4400" dirty="0" err="1"/>
              <a:t>dogsport</a:t>
            </a:r>
            <a:endParaRPr lang="de-AT" sz="4400" dirty="0"/>
          </a:p>
          <a:p>
            <a:pPr algn="ctr"/>
            <a:endParaRPr lang="de-AT" sz="4400" dirty="0"/>
          </a:p>
          <a:p>
            <a:pPr marL="0" indent="0" algn="ctr">
              <a:buNone/>
            </a:pPr>
            <a:r>
              <a:rPr lang="de-AT" sz="4400" dirty="0"/>
              <a:t>IGP </a:t>
            </a:r>
            <a:r>
              <a:rPr lang="de-AT" sz="4400" dirty="0" err="1"/>
              <a:t>first</a:t>
            </a:r>
            <a:r>
              <a:rPr lang="de-AT" sz="4400" dirty="0"/>
              <a:t> </a:t>
            </a:r>
            <a:r>
              <a:rPr lang="de-AT" sz="4400" dirty="0" err="1"/>
              <a:t>is</a:t>
            </a:r>
            <a:r>
              <a:rPr lang="de-AT" sz="4400" dirty="0"/>
              <a:t> a </a:t>
            </a:r>
            <a:r>
              <a:rPr lang="de-AT" sz="4400" dirty="0" err="1"/>
              <a:t>program</a:t>
            </a:r>
            <a:r>
              <a:rPr lang="de-AT" sz="4400" dirty="0"/>
              <a:t> </a:t>
            </a:r>
            <a:r>
              <a:rPr lang="de-AT" sz="4400" dirty="0" err="1"/>
              <a:t>to</a:t>
            </a:r>
            <a:r>
              <a:rPr lang="de-AT" sz="4400" dirty="0"/>
              <a:t> </a:t>
            </a:r>
            <a:r>
              <a:rPr lang="de-AT" sz="4400" dirty="0" err="1"/>
              <a:t>select</a:t>
            </a:r>
            <a:r>
              <a:rPr lang="de-AT" sz="4400" dirty="0"/>
              <a:t> </a:t>
            </a:r>
            <a:r>
              <a:rPr lang="de-AT" sz="4400" dirty="0" err="1"/>
              <a:t>dogs</a:t>
            </a:r>
            <a:r>
              <a:rPr lang="de-AT" sz="4400" dirty="0"/>
              <a:t> </a:t>
            </a:r>
            <a:r>
              <a:rPr lang="de-AT" sz="4400" dirty="0" err="1"/>
              <a:t>for</a:t>
            </a:r>
            <a:r>
              <a:rPr lang="de-AT" sz="4400" dirty="0"/>
              <a:t> </a:t>
            </a:r>
            <a:r>
              <a:rPr lang="de-AT" sz="4400" dirty="0" err="1"/>
              <a:t>breeding</a:t>
            </a:r>
            <a:r>
              <a:rPr lang="de-AT" sz="4400" dirty="0"/>
              <a:t>!</a:t>
            </a:r>
          </a:p>
        </p:txBody>
      </p:sp>
    </p:spTree>
    <p:extLst>
      <p:ext uri="{BB962C8B-B14F-4D97-AF65-F5344CB8AC3E}">
        <p14:creationId xmlns:p14="http://schemas.microsoft.com/office/powerpoint/2010/main" val="17210748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763AEA-9E45-3081-4AB9-19B427276B13}"/>
              </a:ext>
            </a:extLst>
          </p:cNvPr>
          <p:cNvSpPr>
            <a:spLocks noGrp="1"/>
          </p:cNvSpPr>
          <p:nvPr>
            <p:ph type="title"/>
          </p:nvPr>
        </p:nvSpPr>
        <p:spPr/>
        <p:txBody>
          <a:bodyPr/>
          <a:lstStyle/>
          <a:p>
            <a:endParaRPr lang="de-AT"/>
          </a:p>
        </p:txBody>
      </p:sp>
      <p:sp>
        <p:nvSpPr>
          <p:cNvPr id="3" name="Inhaltsplatzhalter 2">
            <a:extLst>
              <a:ext uri="{FF2B5EF4-FFF2-40B4-BE49-F238E27FC236}">
                <a16:creationId xmlns:a16="http://schemas.microsoft.com/office/drawing/2014/main" id="{857D7E87-C529-BEB4-0A8E-14AAAEEDBE32}"/>
              </a:ext>
            </a:extLst>
          </p:cNvPr>
          <p:cNvSpPr>
            <a:spLocks noGrp="1"/>
          </p:cNvSpPr>
          <p:nvPr>
            <p:ph idx="1"/>
          </p:nvPr>
        </p:nvSpPr>
        <p:spPr/>
        <p:txBody>
          <a:bodyPr>
            <a:normAutofit lnSpcReduction="10000"/>
          </a:bodyPr>
          <a:lstStyle/>
          <a:p>
            <a:r>
              <a:rPr lang="en-US" dirty="0"/>
              <a:t>The current regulations, state regarding free following without a leash, that only a single "heeling" command can be given at the start of the exercise, eliminating the possibility of two commands at the beginning of each change of pace or not?</a:t>
            </a:r>
          </a:p>
          <a:p>
            <a:endParaRPr lang="en-US" dirty="0"/>
          </a:p>
          <a:p>
            <a:r>
              <a:rPr lang="en-US" dirty="0"/>
              <a:t>Other questions:</a:t>
            </a:r>
          </a:p>
          <a:p>
            <a:r>
              <a:rPr lang="en-US" dirty="0"/>
              <a:t>We request if the possibility of evaluating whether those disqualified for not releasing should be penalized for termination, just as was done in tracking with the loss of control, thus allowing people who travel to a championship to participate, or maintaining the qualifications of the other disciplines.</a:t>
            </a:r>
            <a:endParaRPr lang="de-AT" dirty="0"/>
          </a:p>
        </p:txBody>
      </p:sp>
    </p:spTree>
    <p:extLst>
      <p:ext uri="{BB962C8B-B14F-4D97-AF65-F5344CB8AC3E}">
        <p14:creationId xmlns:p14="http://schemas.microsoft.com/office/powerpoint/2010/main" val="27287730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545039-B030-B2EF-0044-635FB3D6B32A}"/>
              </a:ext>
            </a:extLst>
          </p:cNvPr>
          <p:cNvSpPr>
            <a:spLocks noGrp="1"/>
          </p:cNvSpPr>
          <p:nvPr>
            <p:ph type="title"/>
          </p:nvPr>
        </p:nvSpPr>
        <p:spPr/>
        <p:txBody>
          <a:bodyPr/>
          <a:lstStyle/>
          <a:p>
            <a:endParaRPr lang="de-AT"/>
          </a:p>
        </p:txBody>
      </p:sp>
      <p:sp>
        <p:nvSpPr>
          <p:cNvPr id="3" name="Inhaltsplatzhalter 2">
            <a:extLst>
              <a:ext uri="{FF2B5EF4-FFF2-40B4-BE49-F238E27FC236}">
                <a16:creationId xmlns:a16="http://schemas.microsoft.com/office/drawing/2014/main" id="{AE976448-2872-E31A-D661-B1B3FBD884D3}"/>
              </a:ext>
            </a:extLst>
          </p:cNvPr>
          <p:cNvSpPr>
            <a:spLocks noGrp="1"/>
          </p:cNvSpPr>
          <p:nvPr>
            <p:ph idx="1"/>
          </p:nvPr>
        </p:nvSpPr>
        <p:spPr/>
        <p:txBody>
          <a:bodyPr/>
          <a:lstStyle/>
          <a:p>
            <a:r>
              <a:rPr lang="en-US" dirty="0"/>
              <a:t>1. What was the reason for including the rule prohibiting belly bags and so-called training aprons?</a:t>
            </a:r>
          </a:p>
          <a:p>
            <a:endParaRPr lang="en-US" dirty="0"/>
          </a:p>
          <a:p>
            <a:endParaRPr lang="en-US" dirty="0"/>
          </a:p>
          <a:p>
            <a:r>
              <a:rPr lang="en-US" dirty="0"/>
              <a:t>It is a help!</a:t>
            </a:r>
            <a:endParaRPr lang="de-AT" dirty="0"/>
          </a:p>
        </p:txBody>
      </p:sp>
    </p:spTree>
    <p:extLst>
      <p:ext uri="{BB962C8B-B14F-4D97-AF65-F5344CB8AC3E}">
        <p14:creationId xmlns:p14="http://schemas.microsoft.com/office/powerpoint/2010/main" val="31576714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B305A1-6324-C9D5-4DC2-064B6C1D1538}"/>
              </a:ext>
            </a:extLst>
          </p:cNvPr>
          <p:cNvSpPr>
            <a:spLocks noGrp="1"/>
          </p:cNvSpPr>
          <p:nvPr>
            <p:ph type="title"/>
          </p:nvPr>
        </p:nvSpPr>
        <p:spPr/>
        <p:txBody>
          <a:bodyPr/>
          <a:lstStyle/>
          <a:p>
            <a:endParaRPr lang="de-AT"/>
          </a:p>
        </p:txBody>
      </p:sp>
      <p:sp>
        <p:nvSpPr>
          <p:cNvPr id="3" name="Inhaltsplatzhalter 2">
            <a:extLst>
              <a:ext uri="{FF2B5EF4-FFF2-40B4-BE49-F238E27FC236}">
                <a16:creationId xmlns:a16="http://schemas.microsoft.com/office/drawing/2014/main" id="{A6254BDD-E00A-F0E0-FD81-85F857C03802}"/>
              </a:ext>
            </a:extLst>
          </p:cNvPr>
          <p:cNvSpPr>
            <a:spLocks noGrp="1"/>
          </p:cNvSpPr>
          <p:nvPr>
            <p:ph idx="1"/>
          </p:nvPr>
        </p:nvSpPr>
        <p:spPr/>
        <p:txBody>
          <a:bodyPr/>
          <a:lstStyle/>
          <a:p>
            <a:r>
              <a:rPr lang="en-US" dirty="0"/>
              <a:t>2. A more important question concerns the ratio of qualitative assessments to points. The table indicates that an excellent score begins at 96% of the final score. However, the lowest limit is 286, which is 95.3%. For an excellent score to begin at 96%, its lower limit must be 288 points. What is more important—points or percentages? This is because our athletes can earn athletic titles and ranks, but there must be an exact correspondence between points and qualitative assessments.</a:t>
            </a:r>
            <a:endParaRPr lang="de-AT" dirty="0"/>
          </a:p>
        </p:txBody>
      </p:sp>
    </p:spTree>
    <p:extLst>
      <p:ext uri="{BB962C8B-B14F-4D97-AF65-F5344CB8AC3E}">
        <p14:creationId xmlns:p14="http://schemas.microsoft.com/office/powerpoint/2010/main" val="5317263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F64B85-37D3-5F48-DA76-FB5E3C36B86C}"/>
              </a:ext>
            </a:extLst>
          </p:cNvPr>
          <p:cNvSpPr>
            <a:spLocks noGrp="1"/>
          </p:cNvSpPr>
          <p:nvPr>
            <p:ph type="title"/>
          </p:nvPr>
        </p:nvSpPr>
        <p:spPr/>
        <p:txBody>
          <a:bodyPr/>
          <a:lstStyle/>
          <a:p>
            <a:endParaRPr lang="de-AT"/>
          </a:p>
        </p:txBody>
      </p:sp>
      <p:sp>
        <p:nvSpPr>
          <p:cNvPr id="3" name="Inhaltsplatzhalter 2">
            <a:extLst>
              <a:ext uri="{FF2B5EF4-FFF2-40B4-BE49-F238E27FC236}">
                <a16:creationId xmlns:a16="http://schemas.microsoft.com/office/drawing/2014/main" id="{D6E759B8-B3A4-8367-88B4-E4334E77BB04}"/>
              </a:ext>
            </a:extLst>
          </p:cNvPr>
          <p:cNvSpPr>
            <a:spLocks noGrp="1"/>
          </p:cNvSpPr>
          <p:nvPr>
            <p:ph idx="1"/>
          </p:nvPr>
        </p:nvSpPr>
        <p:spPr/>
        <p:txBody>
          <a:bodyPr>
            <a:normAutofit lnSpcReduction="10000"/>
          </a:bodyPr>
          <a:lstStyle/>
          <a:p>
            <a:r>
              <a:rPr lang="en-US" dirty="0"/>
              <a:t>1. FCI World Championship – Ball </a:t>
            </a:r>
            <a:r>
              <a:rPr lang="en-US" dirty="0" err="1"/>
              <a:t>IssueThree</a:t>
            </a:r>
            <a:r>
              <a:rPr lang="en-US" dirty="0"/>
              <a:t> members of the expert commission were present at the FCI World Championship. It was noticed that several dogs carried balls during the awards ceremony. Since there was no reaction to this, the question arises as to how a uniform regulation or clear policy from the expert commission can be maintained.</a:t>
            </a:r>
          </a:p>
          <a:p>
            <a:r>
              <a:rPr lang="en-US" b="1" dirty="0"/>
              <a:t>In the future, we intend to ask dog handlers to refrain from this practice. It's a difficult problem. There's no qualification requirement for it. Furthermore, a microchip check would need to be carried out to ensure that the correct dog is participating</a:t>
            </a:r>
            <a:r>
              <a:rPr lang="en-US" dirty="0"/>
              <a:t>.</a:t>
            </a:r>
          </a:p>
        </p:txBody>
      </p:sp>
    </p:spTree>
    <p:extLst>
      <p:ext uri="{BB962C8B-B14F-4D97-AF65-F5344CB8AC3E}">
        <p14:creationId xmlns:p14="http://schemas.microsoft.com/office/powerpoint/2010/main" val="829658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8B907B-C570-2687-EED2-A6E42D72BB12}"/>
              </a:ext>
            </a:extLst>
          </p:cNvPr>
          <p:cNvSpPr>
            <a:spLocks noGrp="1"/>
          </p:cNvSpPr>
          <p:nvPr>
            <p:ph type="title"/>
          </p:nvPr>
        </p:nvSpPr>
        <p:spPr>
          <a:xfrm>
            <a:off x="2611808" y="808056"/>
            <a:ext cx="8152762" cy="1201813"/>
          </a:xfrm>
        </p:spPr>
        <p:txBody>
          <a:bodyPr>
            <a:normAutofit fontScale="90000"/>
          </a:bodyPr>
          <a:lstStyle/>
          <a:p>
            <a:pPr algn="l"/>
            <a:r>
              <a:rPr lang="en-GB" sz="540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Priorities in dog breeding</a:t>
            </a:r>
          </a:p>
        </p:txBody>
      </p:sp>
      <p:graphicFrame>
        <p:nvGraphicFramePr>
          <p:cNvPr id="5" name="Inhaltsplatzhalter 2">
            <a:extLst>
              <a:ext uri="{FF2B5EF4-FFF2-40B4-BE49-F238E27FC236}">
                <a16:creationId xmlns:a16="http://schemas.microsoft.com/office/drawing/2014/main" id="{267CF37F-904D-D730-7B61-3AF1BED88E96}"/>
              </a:ext>
            </a:extLst>
          </p:cNvPr>
          <p:cNvGraphicFramePr>
            <a:graphicFrameLocks noGrp="1"/>
          </p:cNvGraphicFramePr>
          <p:nvPr>
            <p:ph idx="1"/>
          </p:nvPr>
        </p:nvGraphicFramePr>
        <p:xfrm>
          <a:off x="2611807" y="2367883"/>
          <a:ext cx="7915667" cy="3366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Immagine 2">
            <a:extLst>
              <a:ext uri="{FF2B5EF4-FFF2-40B4-BE49-F238E27FC236}">
                <a16:creationId xmlns:a16="http://schemas.microsoft.com/office/drawing/2014/main" id="{8961E0EC-6D57-3036-D95E-CF7ADA4956A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158113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683A12-B730-CFBA-FEC3-A7F0ED4600FF}"/>
              </a:ext>
            </a:extLst>
          </p:cNvPr>
          <p:cNvSpPr>
            <a:spLocks noGrp="1"/>
          </p:cNvSpPr>
          <p:nvPr>
            <p:ph type="title"/>
          </p:nvPr>
        </p:nvSpPr>
        <p:spPr>
          <a:xfrm>
            <a:off x="1969803" y="472354"/>
            <a:ext cx="7010783" cy="717509"/>
          </a:xfrm>
        </p:spPr>
        <p:txBody>
          <a:bodyPr>
            <a:normAutofit/>
          </a:bodyPr>
          <a:lstStyle/>
          <a:p>
            <a:pPr algn="l"/>
            <a:r>
              <a:rPr lang="en-GB" sz="4400" i="0" u="none" strike="noStrike"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Dog owner requirements</a:t>
            </a:r>
          </a:p>
        </p:txBody>
      </p:sp>
      <p:sp>
        <p:nvSpPr>
          <p:cNvPr id="3" name="Inhaltsplatzhalter 2">
            <a:extLst>
              <a:ext uri="{FF2B5EF4-FFF2-40B4-BE49-F238E27FC236}">
                <a16:creationId xmlns:a16="http://schemas.microsoft.com/office/drawing/2014/main" id="{2BC7F8DD-F44A-15D0-3616-2BF013686646}"/>
              </a:ext>
            </a:extLst>
          </p:cNvPr>
          <p:cNvSpPr>
            <a:spLocks noGrp="1"/>
          </p:cNvSpPr>
          <p:nvPr>
            <p:ph idx="1"/>
          </p:nvPr>
        </p:nvSpPr>
        <p:spPr>
          <a:xfrm>
            <a:off x="1969803" y="1222218"/>
            <a:ext cx="5617001" cy="5241955"/>
          </a:xfrm>
        </p:spPr>
        <p:txBody>
          <a:bodyPr>
            <a:normAutofit/>
          </a:bodyPr>
          <a:lstStyle/>
          <a:p>
            <a:pPr>
              <a:lnSpc>
                <a:spcPct val="100000"/>
              </a:lnSpc>
              <a:spcBef>
                <a:spcPts val="0"/>
              </a:spcBef>
              <a:spcAft>
                <a:spcPts val="0"/>
              </a:spcAft>
              <a:buClr>
                <a:srgbClr val="92D050"/>
              </a:buClr>
              <a:buFont typeface="+mj-lt"/>
              <a:buAutoNum type="arabicPeriod"/>
            </a:pPr>
            <a:r>
              <a:rPr lang="en-GB" sz="2400" dirty="0">
                <a:latin typeface="Century Gothic" panose="020B0502020202020204" pitchFamily="34" charset="0"/>
              </a:rPr>
              <a:t> A healthy dog! </a:t>
            </a:r>
          </a:p>
          <a:p>
            <a:pPr marL="0" indent="0">
              <a:lnSpc>
                <a:spcPct val="100000"/>
              </a:lnSpc>
              <a:spcBef>
                <a:spcPts val="0"/>
              </a:spcBef>
              <a:spcAft>
                <a:spcPts val="0"/>
              </a:spcAft>
              <a:buClr>
                <a:srgbClr val="92D050"/>
              </a:buClr>
              <a:buNone/>
            </a:pPr>
            <a:endParaRPr lang="en-GB" sz="2400" dirty="0">
              <a:latin typeface="Century Gothic" panose="020B0502020202020204" pitchFamily="34" charset="0"/>
            </a:endParaRPr>
          </a:p>
          <a:p>
            <a:pPr marL="457200" indent="-457200">
              <a:lnSpc>
                <a:spcPct val="100000"/>
              </a:lnSpc>
              <a:spcBef>
                <a:spcPts val="0"/>
              </a:spcBef>
              <a:spcAft>
                <a:spcPts val="0"/>
              </a:spcAft>
              <a:buClr>
                <a:srgbClr val="92D050"/>
              </a:buClr>
              <a:buFont typeface="+mj-lt"/>
              <a:buAutoNum type="arabicPeriod" startAt="2"/>
            </a:pPr>
            <a:r>
              <a:rPr lang="en-GB" sz="2400" dirty="0">
                <a:latin typeface="Century Gothic" panose="020B0502020202020204" pitchFamily="34" charset="0"/>
              </a:rPr>
              <a:t>A dog with strong character and nerves, which has no problems with the environment and causes no problems in the environment!</a:t>
            </a:r>
          </a:p>
          <a:p>
            <a:pPr marL="0" indent="0">
              <a:lnSpc>
                <a:spcPct val="100000"/>
              </a:lnSpc>
              <a:spcBef>
                <a:spcPts val="0"/>
              </a:spcBef>
              <a:spcAft>
                <a:spcPts val="0"/>
              </a:spcAft>
              <a:buClr>
                <a:srgbClr val="92D050"/>
              </a:buClr>
              <a:buNone/>
            </a:pPr>
            <a:endParaRPr lang="en-GB" sz="2400" dirty="0">
              <a:latin typeface="Century Gothic" panose="020B0502020202020204" pitchFamily="34" charset="0"/>
            </a:endParaRPr>
          </a:p>
          <a:p>
            <a:pPr marL="457200" indent="-457200">
              <a:lnSpc>
                <a:spcPct val="100000"/>
              </a:lnSpc>
              <a:spcBef>
                <a:spcPts val="0"/>
              </a:spcBef>
              <a:spcAft>
                <a:spcPts val="0"/>
              </a:spcAft>
              <a:buClr>
                <a:srgbClr val="92D050"/>
              </a:buClr>
              <a:buFont typeface="+mj-lt"/>
              <a:buAutoNum type="arabicPeriod" startAt="3"/>
            </a:pPr>
            <a:r>
              <a:rPr lang="en-GB" sz="2400" dirty="0">
                <a:latin typeface="Century Gothic" panose="020B0502020202020204" pitchFamily="34" charset="0"/>
              </a:rPr>
              <a:t>Beauty is in the eye of the beholder. Of course, a dog should correspond to the breed standard, whereby overtyping is to be rejected in every respect!</a:t>
            </a:r>
          </a:p>
        </p:txBody>
      </p:sp>
      <p:pic>
        <p:nvPicPr>
          <p:cNvPr id="4" name="Immagine 3">
            <a:extLst>
              <a:ext uri="{FF2B5EF4-FFF2-40B4-BE49-F238E27FC236}">
                <a16:creationId xmlns:a16="http://schemas.microsoft.com/office/drawing/2014/main" id="{58BCE2EC-C102-1397-4298-15093B3BEB7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pic>
        <p:nvPicPr>
          <p:cNvPr id="6" name="Immagine 5" descr="Immagine che contiene cane, erba, esterni, sedendo&#10;&#10;Descrizione generata automaticamente">
            <a:extLst>
              <a:ext uri="{FF2B5EF4-FFF2-40B4-BE49-F238E27FC236}">
                <a16:creationId xmlns:a16="http://schemas.microsoft.com/office/drawing/2014/main" id="{026D67CA-038E-F999-1B72-388BA08B4F7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531172" y="1064173"/>
            <a:ext cx="3658068" cy="5400000"/>
          </a:xfrm>
          <a:prstGeom prst="rect">
            <a:avLst/>
          </a:prstGeom>
          <a:ln>
            <a:noFill/>
          </a:ln>
          <a:effectLst>
            <a:softEdge rad="112500"/>
          </a:effectLst>
        </p:spPr>
      </p:pic>
    </p:spTree>
    <p:extLst>
      <p:ext uri="{BB962C8B-B14F-4D97-AF65-F5344CB8AC3E}">
        <p14:creationId xmlns:p14="http://schemas.microsoft.com/office/powerpoint/2010/main" val="3469760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BEE0B610-48CA-96EB-3CA0-4882F2BA678B}"/>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1007760" y="227"/>
            <a:ext cx="3855179" cy="6858000"/>
          </a:xfrm>
          <a:prstGeom prst="rect">
            <a:avLst/>
          </a:prstGeom>
          <a:ln w="12700">
            <a:solidFill>
              <a:schemeClr val="tx1"/>
            </a:solidFill>
          </a:ln>
        </p:spPr>
      </p:pic>
      <p:sp>
        <p:nvSpPr>
          <p:cNvPr id="2" name="Titel 1">
            <a:extLst>
              <a:ext uri="{FF2B5EF4-FFF2-40B4-BE49-F238E27FC236}">
                <a16:creationId xmlns:a16="http://schemas.microsoft.com/office/drawing/2014/main" id="{E4CAEEDB-CB7C-8E41-9254-195EA0365516}"/>
              </a:ext>
            </a:extLst>
          </p:cNvPr>
          <p:cNvSpPr>
            <a:spLocks noGrp="1"/>
          </p:cNvSpPr>
          <p:nvPr>
            <p:ph type="title"/>
          </p:nvPr>
        </p:nvSpPr>
        <p:spPr>
          <a:xfrm>
            <a:off x="5984208" y="1103827"/>
            <a:ext cx="4745117" cy="2268559"/>
          </a:xfrm>
        </p:spPr>
        <p:txBody>
          <a:bodyPr vert="horz" lIns="91440" tIns="45720" rIns="91440" bIns="45720" rtlCol="0" anchor="t">
            <a:normAutofit/>
          </a:bodyPr>
          <a:lstStyle/>
          <a:p>
            <a:r>
              <a:rPr lang="en-US" sz="5100" u="none" strike="noStrike" dirty="0">
                <a:latin typeface="Century Gothic" panose="020B0502020202020204" pitchFamily="34" charset="0"/>
              </a:rPr>
              <a:t>The purpose of pedigree dog breeding</a:t>
            </a:r>
          </a:p>
        </p:txBody>
      </p:sp>
      <p:sp>
        <p:nvSpPr>
          <p:cNvPr id="3" name="Inhaltsplatzhalter 2">
            <a:extLst>
              <a:ext uri="{FF2B5EF4-FFF2-40B4-BE49-F238E27FC236}">
                <a16:creationId xmlns:a16="http://schemas.microsoft.com/office/drawing/2014/main" id="{59361983-F164-5758-5D97-601EBA497A25}"/>
              </a:ext>
            </a:extLst>
          </p:cNvPr>
          <p:cNvSpPr>
            <a:spLocks noGrp="1"/>
          </p:cNvSpPr>
          <p:nvPr>
            <p:ph idx="1"/>
          </p:nvPr>
        </p:nvSpPr>
        <p:spPr>
          <a:xfrm>
            <a:off x="6156561" y="3953620"/>
            <a:ext cx="4572764" cy="1160213"/>
          </a:xfrm>
        </p:spPr>
        <p:txBody>
          <a:bodyPr vert="horz" lIns="91440" tIns="0" rIns="91440" bIns="45720" rtlCol="0" anchor="b">
            <a:normAutofit fontScale="92500"/>
          </a:bodyPr>
          <a:lstStyle/>
          <a:p>
            <a:pPr marL="0" indent="0" algn="r">
              <a:buNone/>
            </a:pPr>
            <a:r>
              <a:rPr lang="en-US" sz="2400" dirty="0">
                <a:latin typeface="Century Gothic" panose="020B0502020202020204" pitchFamily="34" charset="0"/>
              </a:rPr>
              <a:t>To at least maintain or, if possible, to improve the breeding stock characteristics.</a:t>
            </a:r>
          </a:p>
        </p:txBody>
      </p:sp>
      <p:pic>
        <p:nvPicPr>
          <p:cNvPr id="7" name="Immagine 6">
            <a:extLst>
              <a:ext uri="{FF2B5EF4-FFF2-40B4-BE49-F238E27FC236}">
                <a16:creationId xmlns:a16="http://schemas.microsoft.com/office/drawing/2014/main" id="{1C9DE2B2-BDFC-0702-9957-8D316306BC8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4194968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687707-B617-409D-03A0-0D6171B6DD90}"/>
              </a:ext>
            </a:extLst>
          </p:cNvPr>
          <p:cNvSpPr>
            <a:spLocks noGrp="1"/>
          </p:cNvSpPr>
          <p:nvPr>
            <p:ph type="title"/>
          </p:nvPr>
        </p:nvSpPr>
        <p:spPr>
          <a:xfrm>
            <a:off x="1118586" y="452541"/>
            <a:ext cx="9591664" cy="869265"/>
          </a:xfrm>
        </p:spPr>
        <p:txBody>
          <a:bodyPr>
            <a:normAutofit/>
          </a:bodyPr>
          <a:lstStyle/>
          <a:p>
            <a:pPr algn="l"/>
            <a:r>
              <a:rPr lang="en-GB" sz="44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Development in recent decades</a:t>
            </a:r>
          </a:p>
        </p:txBody>
      </p:sp>
      <p:graphicFrame>
        <p:nvGraphicFramePr>
          <p:cNvPr id="5" name="Inhaltsplatzhalter 2">
            <a:extLst>
              <a:ext uri="{FF2B5EF4-FFF2-40B4-BE49-F238E27FC236}">
                <a16:creationId xmlns:a16="http://schemas.microsoft.com/office/drawing/2014/main" id="{E3655091-8103-D716-8E85-BDAE0C90BC81}"/>
              </a:ext>
            </a:extLst>
          </p:cNvPr>
          <p:cNvGraphicFramePr>
            <a:graphicFrameLocks noGrp="1"/>
          </p:cNvGraphicFramePr>
          <p:nvPr>
            <p:ph idx="1"/>
          </p:nvPr>
        </p:nvGraphicFramePr>
        <p:xfrm>
          <a:off x="1118586" y="1482571"/>
          <a:ext cx="10830758" cy="5140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Immagine 2">
            <a:extLst>
              <a:ext uri="{FF2B5EF4-FFF2-40B4-BE49-F238E27FC236}">
                <a16:creationId xmlns:a16="http://schemas.microsoft.com/office/drawing/2014/main" id="{E5D20541-7503-776B-0A60-433480F52B37}"/>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4271552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187C6A-11D5-C2CC-FC54-FC945B20D530}"/>
              </a:ext>
            </a:extLst>
          </p:cNvPr>
          <p:cNvSpPr>
            <a:spLocks noGrp="1"/>
          </p:cNvSpPr>
          <p:nvPr>
            <p:ph type="title"/>
          </p:nvPr>
        </p:nvSpPr>
        <p:spPr>
          <a:xfrm>
            <a:off x="1518412" y="1201723"/>
            <a:ext cx="3587742" cy="4454554"/>
          </a:xfrm>
        </p:spPr>
        <p:txBody>
          <a:bodyPr anchor="ctr">
            <a:normAutofit/>
          </a:bodyPr>
          <a:lstStyle/>
          <a:p>
            <a:r>
              <a:rPr lang="en-US" sz="54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What is the goal of many breeders?</a:t>
            </a:r>
            <a:endParaRPr lang="de-AT" sz="5400" dirty="0">
              <a:ln w="0"/>
              <a:solidFill>
                <a:schemeClr val="accent1"/>
              </a:solidFill>
              <a:effectLst>
                <a:outerShdw blurRad="38100" dist="25400" dir="5400000" algn="ctr" rotWithShape="0">
                  <a:srgbClr val="6E747A">
                    <a:alpha val="43000"/>
                  </a:srgbClr>
                </a:outerShdw>
              </a:effectLst>
              <a:latin typeface="Century Gothic" panose="020B0502020202020204" pitchFamily="34" charset="0"/>
            </a:endParaRPr>
          </a:p>
        </p:txBody>
      </p:sp>
      <p:sp>
        <p:nvSpPr>
          <p:cNvPr id="3" name="Inhaltsplatzhalter 2">
            <a:extLst>
              <a:ext uri="{FF2B5EF4-FFF2-40B4-BE49-F238E27FC236}">
                <a16:creationId xmlns:a16="http://schemas.microsoft.com/office/drawing/2014/main" id="{4525B7DE-6D8D-6215-953C-C3F7BFA3FD16}"/>
              </a:ext>
            </a:extLst>
          </p:cNvPr>
          <p:cNvSpPr>
            <a:spLocks noGrp="1"/>
          </p:cNvSpPr>
          <p:nvPr>
            <p:ph idx="1"/>
          </p:nvPr>
        </p:nvSpPr>
        <p:spPr>
          <a:xfrm>
            <a:off x="5917488" y="1201721"/>
            <a:ext cx="5329250" cy="4454554"/>
          </a:xfrm>
        </p:spPr>
        <p:txBody>
          <a:bodyPr anchor="ctr">
            <a:normAutofit/>
          </a:bodyPr>
          <a:lstStyle/>
          <a:p>
            <a:pPr>
              <a:buClr>
                <a:srgbClr val="92D050"/>
              </a:buClr>
              <a:buSzPct val="60000"/>
              <a:buFont typeface="Century Gothic" panose="020B0502020202020204" pitchFamily="34" charset="0"/>
              <a:buChar char="►"/>
            </a:pPr>
            <a:r>
              <a:rPr lang="en-US" sz="3200" dirty="0">
                <a:latin typeface="Century Gothic" panose="020B0502020202020204" pitchFamily="34" charset="0"/>
              </a:rPr>
              <a:t>To breed dogs that possible high ratings at exhibitions </a:t>
            </a:r>
          </a:p>
          <a:p>
            <a:pPr marL="0" indent="0" algn="ctr">
              <a:buClr>
                <a:srgbClr val="92D050"/>
              </a:buClr>
              <a:buSzPct val="80000"/>
              <a:buNone/>
            </a:pPr>
            <a:r>
              <a:rPr lang="en-US" sz="3200" i="1" dirty="0">
                <a:solidFill>
                  <a:srgbClr val="92D050"/>
                </a:solidFill>
                <a:latin typeface="Century Gothic" panose="020B0502020202020204" pitchFamily="34" charset="0"/>
              </a:rPr>
              <a:t>or</a:t>
            </a:r>
          </a:p>
          <a:p>
            <a:pPr>
              <a:buClr>
                <a:srgbClr val="92D050"/>
              </a:buClr>
              <a:buSzPct val="60000"/>
              <a:buFont typeface="Century Gothic" panose="020B0502020202020204" pitchFamily="34" charset="0"/>
              <a:buChar char="►"/>
            </a:pPr>
            <a:r>
              <a:rPr lang="en-US" sz="3200" dirty="0">
                <a:latin typeface="Century Gothic" panose="020B0502020202020204" pitchFamily="34" charset="0"/>
              </a:rPr>
              <a:t>To breed dogs that are able to achieve high ratings at performance events.</a:t>
            </a:r>
            <a:endParaRPr lang="de-AT" sz="3200" dirty="0">
              <a:latin typeface="Century Gothic" panose="020B0502020202020204" pitchFamily="34" charset="0"/>
            </a:endParaRPr>
          </a:p>
        </p:txBody>
      </p:sp>
      <p:pic>
        <p:nvPicPr>
          <p:cNvPr id="4" name="Immagine 3">
            <a:extLst>
              <a:ext uri="{FF2B5EF4-FFF2-40B4-BE49-F238E27FC236}">
                <a16:creationId xmlns:a16="http://schemas.microsoft.com/office/drawing/2014/main" id="{CFD04D24-BED6-6116-D5DF-45EE70CC800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83105"/>
            <a:ext cx="565842" cy="565842"/>
          </a:xfrm>
          <a:prstGeom prst="rect">
            <a:avLst/>
          </a:prstGeom>
        </p:spPr>
      </p:pic>
    </p:spTree>
    <p:extLst>
      <p:ext uri="{BB962C8B-B14F-4D97-AF65-F5344CB8AC3E}">
        <p14:creationId xmlns:p14="http://schemas.microsoft.com/office/powerpoint/2010/main" val="285520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C2D87C-FC33-8B55-1037-26BE6475C52C}"/>
              </a:ext>
            </a:extLst>
          </p:cNvPr>
          <p:cNvSpPr>
            <a:spLocks noGrp="1"/>
          </p:cNvSpPr>
          <p:nvPr>
            <p:ph type="title"/>
          </p:nvPr>
        </p:nvSpPr>
        <p:spPr>
          <a:xfrm>
            <a:off x="1518412" y="1201723"/>
            <a:ext cx="3832186" cy="4454554"/>
          </a:xfrm>
        </p:spPr>
        <p:txBody>
          <a:bodyPr anchor="ctr">
            <a:normAutofit/>
          </a:bodyPr>
          <a:lstStyle/>
          <a:p>
            <a:r>
              <a:rPr lang="en-GB" sz="5400">
                <a:ln w="0"/>
                <a:solidFill>
                  <a:schemeClr val="accent1"/>
                </a:solidFill>
                <a:effectLst>
                  <a:outerShdw blurRad="38100" dist="25400" dir="5400000" algn="ctr" rotWithShape="0">
                    <a:srgbClr val="6E747A">
                      <a:alpha val="43000"/>
                    </a:srgbClr>
                  </a:outerShdw>
                </a:effectLst>
                <a:latin typeface="Century Gothic" panose="020B0502020202020204" pitchFamily="34" charset="0"/>
              </a:rPr>
              <a:t>What has been achieved?</a:t>
            </a:r>
          </a:p>
        </p:txBody>
      </p:sp>
      <p:sp>
        <p:nvSpPr>
          <p:cNvPr id="3" name="Inhaltsplatzhalter 2">
            <a:extLst>
              <a:ext uri="{FF2B5EF4-FFF2-40B4-BE49-F238E27FC236}">
                <a16:creationId xmlns:a16="http://schemas.microsoft.com/office/drawing/2014/main" id="{2D6C5903-DFB2-A0E1-10DD-328B48E59FFB}"/>
              </a:ext>
            </a:extLst>
          </p:cNvPr>
          <p:cNvSpPr>
            <a:spLocks noGrp="1"/>
          </p:cNvSpPr>
          <p:nvPr>
            <p:ph idx="1"/>
          </p:nvPr>
        </p:nvSpPr>
        <p:spPr>
          <a:xfrm>
            <a:off x="5997571" y="608844"/>
            <a:ext cx="5329250" cy="5640308"/>
          </a:xfrm>
        </p:spPr>
        <p:txBody>
          <a:bodyPr anchor="ctr">
            <a:normAutofit/>
          </a:bodyPr>
          <a:lstStyle/>
          <a:p>
            <a:pPr>
              <a:buClr>
                <a:srgbClr val="92D050"/>
              </a:buClr>
              <a:buSzPct val="60000"/>
              <a:buFont typeface="Century Gothic" panose="020B0502020202020204" pitchFamily="34" charset="0"/>
              <a:buChar char="►"/>
            </a:pPr>
            <a:r>
              <a:rPr lang="en-US" sz="2800" dirty="0">
                <a:latin typeface="Century Gothic" panose="020B0502020202020204" pitchFamily="34" charset="0"/>
              </a:rPr>
              <a:t>Health problems in several breeds - no standard gives to breed dogs that are not healthy!</a:t>
            </a:r>
          </a:p>
          <a:p>
            <a:pPr>
              <a:buClr>
                <a:srgbClr val="92D050"/>
              </a:buClr>
              <a:buSzPct val="60000"/>
              <a:buFont typeface="Century Gothic" panose="020B0502020202020204" pitchFamily="34" charset="0"/>
              <a:buChar char="►"/>
            </a:pPr>
            <a:r>
              <a:rPr lang="en-US" sz="2800" dirty="0">
                <a:latin typeface="Century Gothic" panose="020B0502020202020204" pitchFamily="34" charset="0"/>
              </a:rPr>
              <a:t>There are more and more dogs - in many working dog breeds - who have a very low threshold of irritation, a bad nervous condition and are no longer durable for “normal owners”.</a:t>
            </a:r>
          </a:p>
          <a:p>
            <a:pPr>
              <a:buClr>
                <a:srgbClr val="92D050"/>
              </a:buClr>
              <a:buSzPct val="60000"/>
              <a:buFont typeface="Century Gothic" panose="020B0502020202020204" pitchFamily="34" charset="0"/>
              <a:buChar char="►"/>
            </a:pPr>
            <a:r>
              <a:rPr lang="en-US" sz="2800" dirty="0">
                <a:latin typeface="Century Gothic" panose="020B0502020202020204" pitchFamily="34" charset="0"/>
              </a:rPr>
              <a:t>The purpose of a test is to select dogs for breeding.</a:t>
            </a:r>
            <a:endParaRPr lang="de-AT" sz="2800" dirty="0">
              <a:latin typeface="Century Gothic" panose="020B0502020202020204" pitchFamily="34" charset="0"/>
            </a:endParaRPr>
          </a:p>
        </p:txBody>
      </p:sp>
      <p:pic>
        <p:nvPicPr>
          <p:cNvPr id="4" name="Immagine 3">
            <a:extLst>
              <a:ext uri="{FF2B5EF4-FFF2-40B4-BE49-F238E27FC236}">
                <a16:creationId xmlns:a16="http://schemas.microsoft.com/office/drawing/2014/main" id="{EBAE36DE-8398-6EBD-E040-80896AD4184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624025" y="6292158"/>
            <a:ext cx="565842" cy="565842"/>
          </a:xfrm>
          <a:prstGeom prst="rect">
            <a:avLst/>
          </a:prstGeom>
        </p:spPr>
      </p:pic>
    </p:spTree>
    <p:extLst>
      <p:ext uri="{BB962C8B-B14F-4D97-AF65-F5344CB8AC3E}">
        <p14:creationId xmlns:p14="http://schemas.microsoft.com/office/powerpoint/2010/main" val="184635935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1622</Words>
  <Application>Microsoft Office PowerPoint</Application>
  <PresentationFormat>Breitbild</PresentationFormat>
  <Paragraphs>132</Paragraphs>
  <Slides>33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33</vt:i4>
      </vt:variant>
    </vt:vector>
  </HeadingPairs>
  <TitlesOfParts>
    <vt:vector size="38" baseType="lpstr">
      <vt:lpstr>Aptos</vt:lpstr>
      <vt:lpstr>Aptos Display</vt:lpstr>
      <vt:lpstr>Arial</vt:lpstr>
      <vt:lpstr>Century Gothic</vt:lpstr>
      <vt:lpstr>Office</vt:lpstr>
      <vt:lpstr>PowerPoint-Präsentation</vt:lpstr>
      <vt:lpstr>PowerPoint-Präsentation</vt:lpstr>
      <vt:lpstr>PowerPoint-Präsentation</vt:lpstr>
      <vt:lpstr>Priorities in dog breeding</vt:lpstr>
      <vt:lpstr>Dog owner requirements</vt:lpstr>
      <vt:lpstr>The purpose of pedigree dog breeding</vt:lpstr>
      <vt:lpstr>Development in recent decades</vt:lpstr>
      <vt:lpstr>What is the goal of many breeders?</vt:lpstr>
      <vt:lpstr>What has been achieved?</vt:lpstr>
      <vt:lpstr>Responsibility of the judges</vt:lpstr>
      <vt:lpstr>What can we judge?</vt:lpstr>
      <vt:lpstr>Stimulus - stimulus threshold</vt:lpstr>
      <vt:lpstr>Stress means pressure, strain</vt:lpstr>
      <vt:lpstr>Stress</vt:lpstr>
      <vt:lpstr>Expressive behaviour</vt:lpstr>
      <vt:lpstr>Beginning and end of the test</vt:lpstr>
      <vt:lpstr>Termination of the exams</vt:lpstr>
      <vt:lpstr>Evaluation</vt:lpstr>
      <vt:lpstr>Entry for World-Championship Tracking</vt:lpstr>
      <vt:lpstr>Judges for FCI-IGP World Championship</vt:lpstr>
      <vt:lpstr>Judges Tracking World Championship</vt:lpstr>
      <vt:lpstr>Meeting with WUSV, FMBB, ISPU, ATIBOX</vt:lpstr>
      <vt:lpstr>FCI FH 1</vt:lpstr>
      <vt:lpstr>Retrieve on flat</vt:lpstr>
      <vt:lpstr>Retrieve over the hurdle</vt:lpstr>
      <vt:lpstr>Retriev over the Scalling Wall</vt:lpstr>
      <vt:lpstr>Questions PO</vt:lpstr>
      <vt:lpstr>Disqualification for Aggression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OEKV VS</dc:creator>
  <cp:lastModifiedBy>OEKV VS</cp:lastModifiedBy>
  <cp:revision>1</cp:revision>
  <dcterms:created xsi:type="dcterms:W3CDTF">2026-01-09T20:42:29Z</dcterms:created>
  <dcterms:modified xsi:type="dcterms:W3CDTF">2026-01-09T21:09:05Z</dcterms:modified>
</cp:coreProperties>
</file>