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320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23" r:id="rId28"/>
    <p:sldId id="321" r:id="rId29"/>
    <p:sldId id="322" r:id="rId30"/>
    <p:sldId id="324" r:id="rId31"/>
    <p:sldId id="325" r:id="rId32"/>
    <p:sldId id="290" r:id="rId33"/>
    <p:sldId id="291" r:id="rId34"/>
    <p:sldId id="284" r:id="rId35"/>
    <p:sldId id="285" r:id="rId36"/>
    <p:sldId id="286" r:id="rId37"/>
    <p:sldId id="287" r:id="rId38"/>
    <p:sldId id="288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6" r:id="rId63"/>
    <p:sldId id="317" r:id="rId64"/>
    <p:sldId id="318" r:id="rId65"/>
    <p:sldId id="315" r:id="rId66"/>
    <p:sldId id="283" r:id="rId67"/>
    <p:sldId id="319" r:id="rId6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87756-18C5-498C-8570-2048B8A3C003}" type="datetimeFigureOut">
              <a:rPr lang="de-DE" smtClean="0"/>
              <a:pPr/>
              <a:t>09.11.2018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DD6E8-8C08-4741-B22B-605D2A70B64E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1520" y="1772817"/>
            <a:ext cx="8712968" cy="1827634"/>
          </a:xfrm>
        </p:spPr>
        <p:txBody>
          <a:bodyPr>
            <a:normAutofit fontScale="90000"/>
          </a:bodyPr>
          <a:lstStyle/>
          <a:p>
            <a:r>
              <a:rPr lang="de-AT" b="1" dirty="0" smtClean="0">
                <a:solidFill>
                  <a:srgbClr val="FF0000"/>
                </a:solidFill>
              </a:rPr>
              <a:t>Internationale Prüfungsordnung IPO = Internationale Gebrauchshunde Prüfungsordnung für…….</a:t>
            </a:r>
            <a:endParaRPr lang="de-AT" b="1" dirty="0">
              <a:solidFill>
                <a:srgbClr val="FF000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AT" b="1" dirty="0" smtClean="0">
                <a:solidFill>
                  <a:schemeClr val="tx1"/>
                </a:solidFill>
              </a:rPr>
              <a:t>FCI Richtertagung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Abteilung B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Nova Gorica</a:t>
            </a:r>
          </a:p>
          <a:p>
            <a:r>
              <a:rPr lang="de-AT" b="1" dirty="0" smtClean="0">
                <a:solidFill>
                  <a:schemeClr val="tx1"/>
                </a:solidFill>
              </a:rPr>
              <a:t>19. bis 21. 01.2018</a:t>
            </a:r>
            <a:endParaRPr lang="de-AT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0"/>
            <a:ext cx="1928826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b="1" dirty="0" smtClean="0"/>
              <a:t>IZTP</a:t>
            </a:r>
            <a:br>
              <a:rPr lang="de-AT" b="1" dirty="0" smtClean="0"/>
            </a:br>
            <a:r>
              <a:rPr lang="de-AT" b="1" dirty="0" smtClean="0"/>
              <a:t>Abteilung B:</a:t>
            </a:r>
            <a:br>
              <a:rPr lang="de-AT" b="1" dirty="0" smtClean="0"/>
            </a:b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de-DE" dirty="0" smtClean="0"/>
          </a:p>
          <a:p>
            <a:pPr>
              <a:buNone/>
            </a:pPr>
            <a:r>
              <a:rPr lang="de-DE" dirty="0" smtClean="0"/>
              <a:t>	</a:t>
            </a:r>
            <a:r>
              <a:rPr lang="de-DE" b="1" dirty="0" smtClean="0"/>
              <a:t>Leinenführigkeit				25 Punkte </a:t>
            </a:r>
            <a:br>
              <a:rPr lang="de-DE" b="1" dirty="0" smtClean="0"/>
            </a:br>
            <a:r>
              <a:rPr lang="de-DE" b="1" dirty="0" smtClean="0"/>
              <a:t>Sitz aus der Bewegung			15 Punkte </a:t>
            </a:r>
            <a:br>
              <a:rPr lang="de-DE" b="1" dirty="0" smtClean="0"/>
            </a:br>
            <a:r>
              <a:rPr lang="de-DE" b="1" dirty="0" smtClean="0"/>
              <a:t>Ablegen mit Herankommen		20 Punkte </a:t>
            </a:r>
            <a:br>
              <a:rPr lang="de-DE" b="1" dirty="0" smtClean="0"/>
            </a:br>
            <a:r>
              <a:rPr lang="de-DE" b="1" dirty="0" smtClean="0"/>
              <a:t>Bringen auf ebener Erde			20 Punkte </a:t>
            </a:r>
            <a:br>
              <a:rPr lang="de-DE" b="1" dirty="0" smtClean="0"/>
            </a:br>
            <a:r>
              <a:rPr lang="de-DE" b="1" dirty="0" smtClean="0"/>
              <a:t>Sprung über eine Hürde			10 Punkte </a:t>
            </a:r>
            <a:br>
              <a:rPr lang="de-DE" b="1" dirty="0" smtClean="0"/>
            </a:br>
            <a:r>
              <a:rPr lang="de-DE" b="1" dirty="0" smtClean="0"/>
              <a:t>Ablegen unter Ablenkung			10 Punkte</a:t>
            </a:r>
          </a:p>
          <a:p>
            <a:pPr>
              <a:buNone/>
            </a:pP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Gesamt					        100 Punkte </a:t>
            </a:r>
            <a:endParaRPr lang="de-AT" b="1" dirty="0" smtClean="0"/>
          </a:p>
          <a:p>
            <a:endParaRPr lang="de-AT" b="1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nl-NL" b="1" dirty="0" smtClean="0"/>
              <a:t>IZTP - Phase B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   </a:t>
            </a:r>
          </a:p>
          <a:p>
            <a:pPr>
              <a:buNone/>
            </a:pPr>
            <a:r>
              <a:rPr lang="de-DE" dirty="0" smtClean="0"/>
              <a:t>    </a:t>
            </a:r>
            <a:r>
              <a:rPr lang="de-DE" b="1" dirty="0" err="1" smtClean="0"/>
              <a:t>Heeling</a:t>
            </a:r>
            <a:r>
              <a:rPr lang="de-DE" b="1" dirty="0" smtClean="0"/>
              <a:t> on </a:t>
            </a:r>
            <a:r>
              <a:rPr lang="de-DE" b="1" dirty="0" err="1" smtClean="0"/>
              <a:t>leash</a:t>
            </a:r>
            <a:r>
              <a:rPr lang="de-DE" b="1" dirty="0" smtClean="0"/>
              <a:t>				25 Points </a:t>
            </a:r>
            <a:br>
              <a:rPr lang="de-DE" b="1" dirty="0" smtClean="0"/>
            </a:br>
            <a:r>
              <a:rPr lang="de-DE" b="1" dirty="0" err="1" smtClean="0"/>
              <a:t>Sit</a:t>
            </a:r>
            <a:r>
              <a:rPr lang="de-DE" b="1" dirty="0" smtClean="0"/>
              <a:t> out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motion</a:t>
            </a:r>
            <a:r>
              <a:rPr lang="de-DE" b="1" dirty="0" smtClean="0"/>
              <a:t>				15 Points </a:t>
            </a:r>
            <a:br>
              <a:rPr lang="de-DE" b="1" dirty="0" smtClean="0"/>
            </a:br>
            <a:r>
              <a:rPr lang="de-DE" b="1" dirty="0" smtClean="0"/>
              <a:t>Down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recal</a:t>
            </a:r>
            <a:r>
              <a:rPr lang="de-DE" b="1" dirty="0" smtClean="0"/>
              <a:t>				20 Points </a:t>
            </a:r>
            <a:br>
              <a:rPr lang="de-DE" b="1" dirty="0" smtClean="0"/>
            </a:br>
            <a:r>
              <a:rPr lang="de-DE" b="1" dirty="0" err="1" smtClean="0"/>
              <a:t>Retrieve</a:t>
            </a:r>
            <a:r>
              <a:rPr lang="de-DE" b="1" dirty="0" smtClean="0"/>
              <a:t> on </a:t>
            </a:r>
            <a:r>
              <a:rPr lang="de-DE" b="1" dirty="0" err="1" smtClean="0"/>
              <a:t>the</a:t>
            </a:r>
            <a:r>
              <a:rPr lang="de-DE" b="1" dirty="0" smtClean="0"/>
              <a:t> flat				20 Points </a:t>
            </a:r>
            <a:br>
              <a:rPr lang="de-DE" b="1" dirty="0" smtClean="0"/>
            </a:br>
            <a:r>
              <a:rPr lang="de-DE" b="1" dirty="0" smtClean="0"/>
              <a:t>Jump </a:t>
            </a:r>
            <a:r>
              <a:rPr lang="de-DE" b="1" dirty="0" err="1" smtClean="0"/>
              <a:t>over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hurdle</a:t>
            </a:r>
            <a:r>
              <a:rPr lang="de-DE" b="1" dirty="0" smtClean="0"/>
              <a:t>			10 Points </a:t>
            </a:r>
            <a:br>
              <a:rPr lang="de-DE" b="1" dirty="0" smtClean="0"/>
            </a:br>
            <a:r>
              <a:rPr lang="de-DE" b="1" dirty="0" smtClean="0"/>
              <a:t>Down </a:t>
            </a:r>
            <a:r>
              <a:rPr lang="de-DE" b="1" dirty="0" err="1" smtClean="0"/>
              <a:t>under</a:t>
            </a:r>
            <a:r>
              <a:rPr lang="de-DE" b="1" dirty="0" smtClean="0"/>
              <a:t> </a:t>
            </a:r>
            <a:r>
              <a:rPr lang="de-DE" b="1" dirty="0" err="1" smtClean="0"/>
              <a:t>distraction</a:t>
            </a:r>
            <a:r>
              <a:rPr lang="de-DE" b="1" dirty="0" smtClean="0"/>
              <a:t>			10 Points</a:t>
            </a:r>
          </a:p>
          <a:p>
            <a:pPr>
              <a:buNone/>
            </a:pP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Total					        100 Points </a:t>
            </a:r>
            <a:endParaRPr lang="de-AT" b="1" dirty="0" smtClean="0"/>
          </a:p>
          <a:p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IV Abteilung B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    Leinenführigkeit 			30 Punkte</a:t>
            </a:r>
            <a:br>
              <a:rPr lang="de-DE" b="1" dirty="0" smtClean="0"/>
            </a:br>
            <a:r>
              <a:rPr lang="de-DE" b="1" dirty="0" smtClean="0"/>
              <a:t>Freifolge					20 Punkte</a:t>
            </a:r>
            <a:br>
              <a:rPr lang="de-DE" b="1" dirty="0" smtClean="0"/>
            </a:br>
            <a:r>
              <a:rPr lang="de-DE" b="1" dirty="0" smtClean="0"/>
              <a:t>Ablegen mit Herankommen	15 Punkte</a:t>
            </a:r>
            <a:br>
              <a:rPr lang="de-DE" b="1" dirty="0" smtClean="0"/>
            </a:br>
            <a:r>
              <a:rPr lang="de-DE" b="1" dirty="0" smtClean="0"/>
              <a:t>Bringen					10 Punkte</a:t>
            </a:r>
            <a:br>
              <a:rPr lang="de-DE" b="1" dirty="0" smtClean="0"/>
            </a:br>
            <a:r>
              <a:rPr lang="de-DE" b="1" dirty="0" smtClean="0"/>
              <a:t>Sprung über eine Hürde		10 Punkte</a:t>
            </a:r>
            <a:br>
              <a:rPr lang="de-DE" b="1" dirty="0" smtClean="0"/>
            </a:br>
            <a:r>
              <a:rPr lang="de-DE" b="1" dirty="0" smtClean="0"/>
              <a:t>Ablegen unter Ablenkung	15 Punkte</a:t>
            </a:r>
          </a:p>
          <a:p>
            <a:pPr>
              <a:buNone/>
            </a:pP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Gesamt  					100 Punkte  </a:t>
            </a:r>
            <a:endParaRPr lang="de-AT" b="1" dirty="0" smtClean="0"/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IGP-V  Phase 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dirty="0" smtClean="0"/>
              <a:t>    </a:t>
            </a:r>
            <a:r>
              <a:rPr lang="de-DE" b="1" dirty="0" err="1" smtClean="0"/>
              <a:t>Heeling</a:t>
            </a:r>
            <a:r>
              <a:rPr lang="de-DE" b="1" dirty="0" smtClean="0"/>
              <a:t> on </a:t>
            </a:r>
            <a:r>
              <a:rPr lang="de-DE" b="1" dirty="0" err="1" smtClean="0"/>
              <a:t>leash</a:t>
            </a:r>
            <a:r>
              <a:rPr lang="de-DE" b="1" dirty="0" smtClean="0"/>
              <a:t> 			30 Punkte</a:t>
            </a:r>
            <a:br>
              <a:rPr lang="de-DE" b="1" dirty="0" smtClean="0"/>
            </a:br>
            <a:r>
              <a:rPr lang="de-DE" b="1" dirty="0" err="1" smtClean="0"/>
              <a:t>Heeling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leashe</a:t>
            </a:r>
            <a:r>
              <a:rPr lang="de-DE" b="1" dirty="0" smtClean="0"/>
              <a:t>			20 Punkte</a:t>
            </a:r>
            <a:br>
              <a:rPr lang="de-DE" b="1" dirty="0" smtClean="0"/>
            </a:br>
            <a:r>
              <a:rPr lang="de-DE" b="1" dirty="0" smtClean="0"/>
              <a:t>Down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recall</a:t>
            </a:r>
            <a:r>
              <a:rPr lang="de-DE" b="1" dirty="0" smtClean="0"/>
              <a:t>			15 Punkte</a:t>
            </a:r>
            <a:br>
              <a:rPr lang="de-DE" b="1" dirty="0" smtClean="0"/>
            </a:br>
            <a:r>
              <a:rPr lang="de-DE" b="1" dirty="0" err="1" smtClean="0"/>
              <a:t>Retrieve</a:t>
            </a:r>
            <a:r>
              <a:rPr lang="de-DE" b="1" dirty="0" smtClean="0"/>
              <a:t>	on </a:t>
            </a:r>
            <a:r>
              <a:rPr lang="de-DE" b="1" dirty="0" err="1" smtClean="0"/>
              <a:t>the</a:t>
            </a:r>
            <a:r>
              <a:rPr lang="de-DE" b="1" dirty="0" smtClean="0"/>
              <a:t> flat			10 Punkte</a:t>
            </a:r>
            <a:br>
              <a:rPr lang="de-DE" b="1" dirty="0" smtClean="0"/>
            </a:br>
            <a:r>
              <a:rPr lang="de-DE" b="1" dirty="0" smtClean="0"/>
              <a:t>Jump </a:t>
            </a:r>
            <a:r>
              <a:rPr lang="de-DE" b="1" dirty="0" err="1" smtClean="0"/>
              <a:t>over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hurdle</a:t>
            </a:r>
            <a:r>
              <a:rPr lang="de-DE" b="1" dirty="0" smtClean="0"/>
              <a:t>		10 Punkte</a:t>
            </a:r>
            <a:br>
              <a:rPr lang="de-DE" b="1" dirty="0" smtClean="0"/>
            </a:br>
            <a:r>
              <a:rPr lang="de-DE" b="1" dirty="0" smtClean="0"/>
              <a:t>Down </a:t>
            </a:r>
            <a:r>
              <a:rPr lang="de-DE" b="1" dirty="0" err="1" smtClean="0"/>
              <a:t>unde</a:t>
            </a:r>
            <a:r>
              <a:rPr lang="de-DE" b="1" dirty="0" smtClean="0"/>
              <a:t> </a:t>
            </a:r>
            <a:r>
              <a:rPr lang="de-DE" b="1" dirty="0" err="1" smtClean="0"/>
              <a:t>distraction</a:t>
            </a:r>
            <a:r>
              <a:rPr lang="de-DE" b="1" dirty="0" smtClean="0"/>
              <a:t>		15 Punkte</a:t>
            </a:r>
          </a:p>
          <a:p>
            <a:pPr>
              <a:buNone/>
            </a:pP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Total  					100 Punkte  </a:t>
            </a:r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>
                <a:solidFill>
                  <a:srgbClr val="FF0000"/>
                </a:solidFill>
              </a:rPr>
              <a:t>IGP</a:t>
            </a:r>
            <a:r>
              <a:rPr lang="de-AT" b="1" dirty="0" smtClean="0"/>
              <a:t> 1 Abteilung B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dirty="0" smtClean="0"/>
              <a:t>	</a:t>
            </a:r>
            <a:r>
              <a:rPr lang="de-DE" b="1" dirty="0" smtClean="0"/>
              <a:t>Freifolge					15 Punkte</a:t>
            </a:r>
            <a:r>
              <a:rPr lang="de-DE" b="1" strike="sngStrike" dirty="0" smtClean="0"/>
              <a:t/>
            </a:r>
            <a:br>
              <a:rPr lang="de-DE" b="1" strike="sngStrike" dirty="0" smtClean="0"/>
            </a:br>
            <a:r>
              <a:rPr lang="de-DE" b="1" dirty="0" smtClean="0"/>
              <a:t>Sitz aus der. Bewegung		10 Punkte</a:t>
            </a:r>
            <a:br>
              <a:rPr lang="de-DE" b="1" dirty="0" smtClean="0"/>
            </a:br>
            <a:r>
              <a:rPr lang="de-DE" b="1" dirty="0" smtClean="0"/>
              <a:t>Ablegen mit Herankommen	10 Punkte 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	Bringen ebener Erde			15 Punkte</a:t>
            </a:r>
            <a:br>
              <a:rPr lang="de-DE" b="1" dirty="0" smtClean="0"/>
            </a:br>
            <a:r>
              <a:rPr lang="de-DE" b="1" dirty="0" smtClean="0"/>
              <a:t>Bringen über 1 m Hürde		15 Punkte</a:t>
            </a:r>
            <a:br>
              <a:rPr lang="de-DE" b="1" dirty="0" smtClean="0"/>
            </a:br>
            <a:r>
              <a:rPr lang="de-DE" b="1" dirty="0" smtClean="0"/>
              <a:t>1 Klettersprung über 1.80m 	15 Punkte</a:t>
            </a:r>
            <a:br>
              <a:rPr lang="de-DE" b="1" dirty="0" smtClean="0"/>
            </a:br>
            <a:r>
              <a:rPr lang="de-DE" b="1" dirty="0" smtClean="0"/>
              <a:t>Voraussenden mit Hinlegen	10 Punkte</a:t>
            </a:r>
            <a:br>
              <a:rPr lang="de-DE" b="1" dirty="0" smtClean="0"/>
            </a:br>
            <a:r>
              <a:rPr lang="de-DE" b="1" dirty="0" smtClean="0"/>
              <a:t>Ablegen unter Ablenkung		10 Punkte</a:t>
            </a:r>
            <a:br>
              <a:rPr lang="de-DE" b="1" dirty="0" smtClean="0"/>
            </a:br>
            <a:endParaRPr lang="de-AT" b="1" dirty="0" smtClean="0"/>
          </a:p>
          <a:p>
            <a:pPr>
              <a:buNone/>
            </a:pPr>
            <a:r>
              <a:rPr lang="de-DE" b="1" dirty="0" smtClean="0"/>
              <a:t>    Gesamt:					100 Punkte</a:t>
            </a:r>
            <a:endParaRPr lang="de-AT" b="1" dirty="0" smtClean="0"/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de-AT" b="1" dirty="0" smtClean="0"/>
              <a:t>IGP 1 Phase 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    </a:t>
            </a:r>
            <a:r>
              <a:rPr lang="de-DE" b="1" dirty="0" err="1" smtClean="0"/>
              <a:t>Heeling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leash</a:t>
            </a:r>
            <a:r>
              <a:rPr lang="de-DE" b="1" dirty="0" smtClean="0"/>
              <a:t> 				15 Points</a:t>
            </a:r>
            <a:r>
              <a:rPr lang="de-DE" b="1" strike="sngStrike" dirty="0" smtClean="0"/>
              <a:t/>
            </a:r>
            <a:br>
              <a:rPr lang="de-DE" b="1" strike="sngStrike" dirty="0" smtClean="0"/>
            </a:br>
            <a:r>
              <a:rPr lang="de-DE" b="1" dirty="0" err="1" smtClean="0"/>
              <a:t>Sitout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motion</a:t>
            </a:r>
            <a:r>
              <a:rPr lang="de-DE" b="1" dirty="0" smtClean="0"/>
              <a:t>				10 Points</a:t>
            </a:r>
            <a:br>
              <a:rPr lang="de-DE" b="1" dirty="0" smtClean="0"/>
            </a:br>
            <a:r>
              <a:rPr lang="de-DE" b="1" dirty="0" smtClean="0"/>
              <a:t>Down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recall</a:t>
            </a:r>
            <a:r>
              <a:rPr lang="de-DE" b="1" dirty="0" smtClean="0"/>
              <a:t>   				10 Points 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	</a:t>
            </a:r>
            <a:r>
              <a:rPr lang="de-DE" b="1" dirty="0" err="1" smtClean="0"/>
              <a:t>Retrieve</a:t>
            </a:r>
            <a:r>
              <a:rPr lang="de-DE" b="1" dirty="0" smtClean="0"/>
              <a:t> on </a:t>
            </a:r>
            <a:r>
              <a:rPr lang="de-DE" b="1" dirty="0" err="1" smtClean="0"/>
              <a:t>the</a:t>
            </a:r>
            <a:r>
              <a:rPr lang="de-DE" b="1" dirty="0" smtClean="0"/>
              <a:t> flat				15 Points</a:t>
            </a:r>
            <a:br>
              <a:rPr lang="de-DE" b="1" dirty="0" smtClean="0"/>
            </a:br>
            <a:r>
              <a:rPr lang="de-DE" b="1" dirty="0" err="1" smtClean="0"/>
              <a:t>Retrieve</a:t>
            </a:r>
            <a:r>
              <a:rPr lang="de-DE" b="1" dirty="0" smtClean="0"/>
              <a:t> </a:t>
            </a:r>
            <a:r>
              <a:rPr lang="de-DE" b="1" dirty="0" err="1" smtClean="0"/>
              <a:t>over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1mtr </a:t>
            </a:r>
            <a:r>
              <a:rPr lang="de-DE" b="1" dirty="0" err="1" smtClean="0"/>
              <a:t>hurdle</a:t>
            </a:r>
            <a:r>
              <a:rPr lang="de-DE" b="1" dirty="0" smtClean="0"/>
              <a:t>		15 Points</a:t>
            </a:r>
            <a:br>
              <a:rPr lang="de-DE" b="1" dirty="0" smtClean="0"/>
            </a:br>
            <a:r>
              <a:rPr lang="de-DE" b="1" dirty="0" smtClean="0"/>
              <a:t>1 jump </a:t>
            </a:r>
            <a:r>
              <a:rPr lang="de-DE" b="1" dirty="0" err="1" smtClean="0"/>
              <a:t>over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scaling</a:t>
            </a:r>
            <a:r>
              <a:rPr lang="de-DE" b="1" dirty="0" smtClean="0"/>
              <a:t> wall 1.80m 	15 Points</a:t>
            </a:r>
            <a:br>
              <a:rPr lang="de-DE" b="1" dirty="0" smtClean="0"/>
            </a:br>
            <a:r>
              <a:rPr lang="de-DE" b="1" dirty="0" smtClean="0"/>
              <a:t>send out </a:t>
            </a:r>
            <a:r>
              <a:rPr lang="de-DE" b="1" dirty="0" err="1" smtClean="0"/>
              <a:t>with</a:t>
            </a:r>
            <a:r>
              <a:rPr lang="de-DE" b="1" dirty="0" smtClean="0"/>
              <a:t> down			10 Points</a:t>
            </a:r>
            <a:br>
              <a:rPr lang="de-DE" b="1" dirty="0" smtClean="0"/>
            </a:br>
            <a:r>
              <a:rPr lang="de-DE" b="1" dirty="0" smtClean="0"/>
              <a:t>Down </a:t>
            </a:r>
            <a:r>
              <a:rPr lang="de-DE" b="1" dirty="0" err="1" smtClean="0"/>
              <a:t>under</a:t>
            </a:r>
            <a:r>
              <a:rPr lang="de-DE" b="1" dirty="0" smtClean="0"/>
              <a:t> </a:t>
            </a:r>
            <a:r>
              <a:rPr lang="de-DE" b="1" dirty="0" err="1" smtClean="0"/>
              <a:t>distraction</a:t>
            </a:r>
            <a:r>
              <a:rPr lang="de-DE" b="1" dirty="0" smtClean="0"/>
              <a:t>			10 Points</a:t>
            </a:r>
            <a:br>
              <a:rPr lang="de-DE" b="1" dirty="0" smtClean="0"/>
            </a:br>
            <a:endParaRPr lang="de-AT" b="1" dirty="0" smtClean="0"/>
          </a:p>
          <a:p>
            <a:pPr>
              <a:buNone/>
            </a:pPr>
            <a:r>
              <a:rPr lang="de-DE" b="1" dirty="0" smtClean="0"/>
              <a:t>  Total:						100 Points</a:t>
            </a:r>
            <a:endParaRPr lang="nl-NL" b="1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smtClean="0"/>
              <a:t>Klettersprung über eine Schrägwand 180 cm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AT" dirty="0" smtClean="0"/>
              <a:t>Der Hund wird im Abstand von mindestens 4 Metern vor der Schrägwand abgesetzt.</a:t>
            </a:r>
          </a:p>
          <a:p>
            <a:pPr>
              <a:buNone/>
            </a:pPr>
            <a:r>
              <a:rPr lang="de-AT" dirty="0" smtClean="0"/>
              <a:t>Der Hundeführer nimmt auf der anderen Seite der Schrägwand, im Abstand von mindestens 5 Metern die Position ein.</a:t>
            </a:r>
          </a:p>
          <a:p>
            <a:pPr>
              <a:buNone/>
            </a:pPr>
            <a:r>
              <a:rPr lang="de-AT" dirty="0" smtClean="0"/>
              <a:t>Ruft den Hund mit einem Hörzeichen für Springen und einem Hörzeichen für Kommen.</a:t>
            </a:r>
          </a:p>
          <a:p>
            <a:pPr>
              <a:buNone/>
            </a:pPr>
            <a:r>
              <a:rPr lang="de-AT" dirty="0" smtClean="0"/>
              <a:t>Nach dem Vorsitzen wird der Hund mit einem Hörzeichen in die Grundstellung genommen. </a:t>
            </a:r>
          </a:p>
          <a:p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857232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Climbing over the scaling wall </a:t>
            </a:r>
            <a:r>
              <a:rPr lang="de-AT" b="1" dirty="0" smtClean="0"/>
              <a:t> </a:t>
            </a:r>
            <a:r>
              <a:rPr lang="de-AT" b="1" dirty="0" err="1" smtClean="0"/>
              <a:t>over</a:t>
            </a:r>
            <a:r>
              <a:rPr lang="de-AT" b="1" dirty="0" smtClean="0"/>
              <a:t> </a:t>
            </a:r>
            <a:r>
              <a:rPr lang="de-AT" b="1" dirty="0" err="1" smtClean="0"/>
              <a:t>the</a:t>
            </a:r>
            <a:r>
              <a:rPr lang="de-AT" b="1" dirty="0" smtClean="0"/>
              <a:t> </a:t>
            </a:r>
            <a:r>
              <a:rPr lang="de-AT" b="1" dirty="0" err="1" smtClean="0"/>
              <a:t>scaling</a:t>
            </a:r>
            <a:r>
              <a:rPr lang="de-AT" b="1" dirty="0" smtClean="0"/>
              <a:t> wall  180 cm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   The dog is brought in basic position in front of the scaling wall at a distance of 4 meters </a:t>
            </a:r>
          </a:p>
          <a:p>
            <a:pPr>
              <a:buNone/>
            </a:pPr>
            <a:r>
              <a:rPr lang="en-GB" dirty="0" smtClean="0"/>
              <a:t>    The dog handler (HF) takes on the other side of the scaling wall the basic position in front of the scaling wall on a distance of at least 5 meters.</a:t>
            </a:r>
            <a:endParaRPr lang="de-AT" dirty="0" smtClean="0"/>
          </a:p>
          <a:p>
            <a:pPr>
              <a:buNone/>
            </a:pPr>
            <a:r>
              <a:rPr lang="de-AT" dirty="0" smtClean="0"/>
              <a:t>    </a:t>
            </a:r>
            <a:r>
              <a:rPr lang="de-AT" dirty="0" err="1" smtClean="0"/>
              <a:t>Calls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dog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a verbal </a:t>
            </a:r>
            <a:r>
              <a:rPr lang="de-AT" dirty="0" err="1" smtClean="0"/>
              <a:t>command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„Jump“ </a:t>
            </a:r>
            <a:r>
              <a:rPr lang="de-AT" dirty="0" err="1" smtClean="0"/>
              <a:t>and</a:t>
            </a:r>
            <a:r>
              <a:rPr lang="de-AT" dirty="0" smtClean="0"/>
              <a:t> a verbal </a:t>
            </a:r>
            <a:r>
              <a:rPr lang="de-AT" dirty="0" err="1" smtClean="0"/>
              <a:t>command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„</a:t>
            </a:r>
            <a:r>
              <a:rPr lang="de-AT" dirty="0" err="1" smtClean="0"/>
              <a:t>Here</a:t>
            </a:r>
            <a:r>
              <a:rPr lang="de-AT" dirty="0" smtClean="0"/>
              <a:t>“.</a:t>
            </a:r>
          </a:p>
          <a:p>
            <a:pPr>
              <a:buNone/>
            </a:pPr>
            <a:r>
              <a:rPr lang="de-AT" dirty="0" smtClean="0"/>
              <a:t>    After </a:t>
            </a:r>
            <a:r>
              <a:rPr lang="de-AT" dirty="0" err="1" smtClean="0"/>
              <a:t>sitting</a:t>
            </a:r>
            <a:r>
              <a:rPr lang="de-AT" dirty="0" smtClean="0"/>
              <a:t> in front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HF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dog</a:t>
            </a:r>
            <a:r>
              <a:rPr lang="de-AT" dirty="0" smtClean="0"/>
              <a:t> must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brought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basic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r>
              <a:rPr lang="de-AT" dirty="0" smtClean="0"/>
              <a:t> </a:t>
            </a:r>
            <a:r>
              <a:rPr lang="de-AT" dirty="0" err="1" smtClean="0"/>
              <a:t>weith</a:t>
            </a:r>
            <a:r>
              <a:rPr lang="de-AT" dirty="0" smtClean="0"/>
              <a:t> a </a:t>
            </a:r>
            <a:r>
              <a:rPr lang="de-AT" dirty="0" err="1" smtClean="0"/>
              <a:t>verbalcommand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„</a:t>
            </a:r>
            <a:r>
              <a:rPr lang="de-AT" dirty="0" err="1" smtClean="0"/>
              <a:t>heel</a:t>
            </a:r>
            <a:r>
              <a:rPr lang="de-AT" dirty="0" smtClean="0"/>
              <a:t>“. </a:t>
            </a:r>
          </a:p>
          <a:p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500042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Bewertung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Springt der Hund nicht 		0Punkte</a:t>
            </a:r>
          </a:p>
          <a:p>
            <a:endParaRPr lang="de-AT" dirty="0" smtClean="0"/>
          </a:p>
          <a:p>
            <a:r>
              <a:rPr lang="de-AT" dirty="0" smtClean="0"/>
              <a:t>Verlässt der Hund die Grundstellung, kommt bis zur Wand vor, springt und kommt auf Hörzeichen			- 1 Prädikat</a:t>
            </a:r>
          </a:p>
          <a:p>
            <a:endParaRPr lang="de-AT" dirty="0" smtClean="0"/>
          </a:p>
          <a:p>
            <a:r>
              <a:rPr lang="de-AT" dirty="0" smtClean="0"/>
              <a:t>Verlässt der Hund die Grundstellung, geht an der Wand vorbei </a:t>
            </a:r>
            <a:r>
              <a:rPr lang="de-AT" sz="2800" dirty="0" smtClean="0"/>
              <a:t>(kein Sprung möglich)</a:t>
            </a:r>
            <a:r>
              <a:rPr lang="de-AT" dirty="0" smtClean="0"/>
              <a:t>	0 Punkte</a:t>
            </a:r>
            <a:endParaRPr lang="de-A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de-AT" b="1" dirty="0" smtClean="0">
                <a:solidFill>
                  <a:srgbClr val="FF0000"/>
                </a:solidFill>
              </a:rPr>
              <a:t>IGP 2 </a:t>
            </a:r>
            <a:r>
              <a:rPr lang="de-AT" b="1" dirty="0" smtClean="0"/>
              <a:t>Abteilung B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DE" b="1" dirty="0" smtClean="0"/>
              <a:t>Freifolge						15 Punkte      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Absitzen aus der Bewegung			10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Ablegen aus dem Schritt mit Heranrufen	10 Punkte</a:t>
            </a:r>
          </a:p>
          <a:p>
            <a:pPr>
              <a:buNone/>
            </a:pPr>
            <a:r>
              <a:rPr lang="de-DE" b="1" dirty="0" smtClean="0"/>
              <a:t>Bringen auf ebener Erde				10 Punkte</a:t>
            </a:r>
          </a:p>
          <a:p>
            <a:pPr>
              <a:buNone/>
            </a:pPr>
            <a:r>
              <a:rPr lang="de-DE" b="1" dirty="0" smtClean="0"/>
              <a:t>Abstellen aus der Bewegung   			5 Punkte                  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Bringen über die Hürde				15 Punkte                       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Ein Klettersprung ohne Bringen			15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Voraussenden mit Hinlegen			10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Ablegen unter Ablenkung				10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Gesamtpunkte					100 Punkte</a:t>
            </a:r>
            <a:endParaRPr lang="de-AT" b="1" dirty="0" smtClean="0"/>
          </a:p>
          <a:p>
            <a:pPr>
              <a:buNone/>
            </a:pPr>
            <a:endParaRPr lang="de-AT" dirty="0" smtClean="0"/>
          </a:p>
          <a:p>
            <a:endParaRPr lang="de-AT" dirty="0" smtClean="0"/>
          </a:p>
          <a:p>
            <a:pPr>
              <a:buNone/>
            </a:pPr>
            <a:endParaRPr lang="de-AT" dirty="0" smtClean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Begleithundeprüfungen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IBGH 1:</a:t>
            </a:r>
            <a:r>
              <a:rPr lang="de-AT" b="1" dirty="0" smtClean="0"/>
              <a:t>		Mindestalter 15 Monate</a:t>
            </a:r>
          </a:p>
          <a:p>
            <a:pPr>
              <a:buNone/>
            </a:pPr>
            <a:r>
              <a:rPr lang="de-AT" b="1" dirty="0" smtClean="0"/>
              <a:t>Voraussetzung: 	IGP BH-VT</a:t>
            </a:r>
          </a:p>
          <a:p>
            <a:pPr>
              <a:buNone/>
            </a:pPr>
            <a:endParaRPr lang="de-AT" b="1" dirty="0" smtClean="0"/>
          </a:p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IBGH 2:</a:t>
            </a:r>
            <a:r>
              <a:rPr lang="de-AT" b="1" dirty="0" smtClean="0"/>
              <a:t>		Mindestalter 15 Monate</a:t>
            </a:r>
          </a:p>
          <a:p>
            <a:pPr>
              <a:buNone/>
            </a:pPr>
            <a:r>
              <a:rPr lang="de-AT" b="1" dirty="0" smtClean="0"/>
              <a:t>Voraussetzung: 	IBGH 1</a:t>
            </a:r>
          </a:p>
          <a:p>
            <a:pPr>
              <a:buNone/>
            </a:pPr>
            <a:endParaRPr lang="de-AT" b="1" dirty="0" smtClean="0"/>
          </a:p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IBGH 3:</a:t>
            </a:r>
            <a:r>
              <a:rPr lang="de-AT" b="1" dirty="0" smtClean="0"/>
              <a:t>		Mindestalter 15 Monate</a:t>
            </a:r>
          </a:p>
          <a:p>
            <a:pPr>
              <a:buNone/>
            </a:pPr>
            <a:r>
              <a:rPr lang="de-AT" b="1" dirty="0" smtClean="0"/>
              <a:t>Voraussetzung: 	IBGH 2 oder IGP 1 oder </a:t>
            </a:r>
            <a:r>
              <a:rPr lang="de-AT" b="1" dirty="0" err="1" smtClean="0"/>
              <a:t>Obed</a:t>
            </a:r>
            <a:r>
              <a:rPr lang="de-AT" b="1" dirty="0" smtClean="0"/>
              <a:t>. 1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5786454"/>
            <a:ext cx="1215202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de-AT" b="1" dirty="0" smtClean="0">
                <a:solidFill>
                  <a:srgbClr val="FF0000"/>
                </a:solidFill>
              </a:rPr>
              <a:t>IGP 2 </a:t>
            </a:r>
            <a:r>
              <a:rPr lang="de-AT" b="1" dirty="0" smtClean="0"/>
              <a:t>Phase 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DE" b="1" dirty="0" smtClean="0"/>
              <a:t>Free </a:t>
            </a:r>
            <a:r>
              <a:rPr lang="de-DE" b="1" dirty="0" err="1" smtClean="0"/>
              <a:t>heeling</a:t>
            </a:r>
            <a:r>
              <a:rPr lang="de-DE" b="1" dirty="0" smtClean="0"/>
              <a:t>						15 Punkte      </a:t>
            </a:r>
            <a:endParaRPr lang="de-AT" b="1" dirty="0" smtClean="0"/>
          </a:p>
          <a:p>
            <a:pPr>
              <a:buNone/>
            </a:pPr>
            <a:r>
              <a:rPr lang="de-DE" b="1" dirty="0" err="1" smtClean="0"/>
              <a:t>Sit</a:t>
            </a:r>
            <a:r>
              <a:rPr lang="de-DE" b="1" dirty="0" smtClean="0"/>
              <a:t> out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motion</a:t>
            </a:r>
            <a:r>
              <a:rPr lang="de-DE" b="1" dirty="0" smtClean="0"/>
              <a:t>					10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Down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recall</a:t>
            </a:r>
            <a:r>
              <a:rPr lang="de-DE" b="1" dirty="0" smtClean="0"/>
              <a:t> </a:t>
            </a:r>
            <a:r>
              <a:rPr lang="de-DE" b="1" dirty="0" err="1" smtClean="0"/>
              <a:t>from</a:t>
            </a:r>
            <a:r>
              <a:rPr lang="de-DE" b="1" dirty="0" smtClean="0"/>
              <a:t> a walk			10 Punkte</a:t>
            </a:r>
          </a:p>
          <a:p>
            <a:pPr>
              <a:buNone/>
            </a:pPr>
            <a:r>
              <a:rPr lang="de-DE" b="1" dirty="0" err="1" smtClean="0"/>
              <a:t>Retrieve</a:t>
            </a:r>
            <a:r>
              <a:rPr lang="de-DE" b="1" dirty="0" smtClean="0"/>
              <a:t> on </a:t>
            </a:r>
            <a:r>
              <a:rPr lang="de-DE" b="1" dirty="0" err="1" smtClean="0"/>
              <a:t>the</a:t>
            </a:r>
            <a:r>
              <a:rPr lang="de-DE" b="1" dirty="0" smtClean="0"/>
              <a:t> flat				10 Punkte</a:t>
            </a:r>
          </a:p>
          <a:p>
            <a:pPr>
              <a:buNone/>
            </a:pPr>
            <a:r>
              <a:rPr lang="en-US" b="1" dirty="0" smtClean="0"/>
              <a:t>Stand out of motion </a:t>
            </a:r>
            <a:r>
              <a:rPr lang="en-US" dirty="0" smtClean="0"/>
              <a:t>	</a:t>
            </a:r>
            <a:r>
              <a:rPr lang="de-DE" b="1" dirty="0" smtClean="0"/>
              <a:t>   			5 Punkte                  </a:t>
            </a:r>
            <a:endParaRPr lang="de-AT" b="1" dirty="0" smtClean="0"/>
          </a:p>
          <a:p>
            <a:pPr>
              <a:buNone/>
            </a:pPr>
            <a:r>
              <a:rPr lang="de-DE" b="1" dirty="0" err="1" smtClean="0"/>
              <a:t>Retrieve</a:t>
            </a:r>
            <a:r>
              <a:rPr lang="de-DE" b="1" dirty="0" smtClean="0"/>
              <a:t> </a:t>
            </a:r>
            <a:r>
              <a:rPr lang="de-DE" b="1" dirty="0" err="1" smtClean="0"/>
              <a:t>over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hurdle</a:t>
            </a:r>
            <a:r>
              <a:rPr lang="de-DE" b="1" dirty="0" smtClean="0"/>
              <a:t>				15 Punkte                       </a:t>
            </a:r>
            <a:endParaRPr lang="de-AT" b="1" dirty="0" smtClean="0"/>
          </a:p>
          <a:p>
            <a:pPr>
              <a:buNone/>
            </a:pPr>
            <a:r>
              <a:rPr lang="de-DE" b="1" dirty="0" err="1" smtClean="0"/>
              <a:t>Retrieve</a:t>
            </a:r>
            <a:r>
              <a:rPr lang="de-DE" b="1" dirty="0" smtClean="0"/>
              <a:t> </a:t>
            </a:r>
            <a:r>
              <a:rPr lang="de-DE" b="1" dirty="0" err="1" smtClean="0"/>
              <a:t>over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scaling</a:t>
            </a:r>
            <a:r>
              <a:rPr lang="de-DE" b="1" dirty="0" smtClean="0"/>
              <a:t> wall			15 Punkte</a:t>
            </a:r>
            <a:endParaRPr lang="de-AT" b="1" dirty="0" smtClean="0"/>
          </a:p>
          <a:p>
            <a:pPr>
              <a:buNone/>
            </a:pPr>
            <a:r>
              <a:rPr lang="en-US" b="1" dirty="0" smtClean="0"/>
              <a:t>Send Out with Down</a:t>
            </a:r>
            <a:r>
              <a:rPr lang="en-US" dirty="0" smtClean="0"/>
              <a:t>	</a:t>
            </a:r>
            <a:r>
              <a:rPr lang="de-DE" b="1" dirty="0" smtClean="0"/>
              <a:t>			10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Down </a:t>
            </a:r>
            <a:r>
              <a:rPr lang="de-DE" b="1" dirty="0" err="1" smtClean="0"/>
              <a:t>under</a:t>
            </a:r>
            <a:r>
              <a:rPr lang="de-DE" b="1" dirty="0" smtClean="0"/>
              <a:t> </a:t>
            </a:r>
            <a:r>
              <a:rPr lang="de-DE" b="1" dirty="0" err="1" smtClean="0"/>
              <a:t>distraction</a:t>
            </a:r>
            <a:r>
              <a:rPr lang="de-DE" b="1" dirty="0" smtClean="0"/>
              <a:t>				10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Total							100 Punkte</a:t>
            </a:r>
            <a:endParaRPr lang="de-AT" b="1" dirty="0" smtClean="0"/>
          </a:p>
          <a:p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>
                <a:solidFill>
                  <a:srgbClr val="FF0000"/>
                </a:solidFill>
              </a:rPr>
              <a:t>IGP 3 </a:t>
            </a:r>
            <a:r>
              <a:rPr lang="de-AT" b="1" dirty="0" smtClean="0"/>
              <a:t>Abteilung B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Freifolge						</a:t>
            </a:r>
            <a:r>
              <a:rPr lang="de-DE" b="1" dirty="0" smtClean="0">
                <a:solidFill>
                  <a:srgbClr val="FF0000"/>
                </a:solidFill>
              </a:rPr>
              <a:t>15 Punkte</a:t>
            </a:r>
            <a:endParaRPr lang="de-AT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b="1" dirty="0" smtClean="0">
                <a:solidFill>
                  <a:srgbClr val="FF0000"/>
                </a:solidFill>
              </a:rPr>
              <a:t>Sitz aus der Bewegung				5 Punkte</a:t>
            </a:r>
            <a:endParaRPr lang="de-AT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b="1" dirty="0" smtClean="0"/>
              <a:t>Platz aus dem Laufschritt mit Heranrufen		10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Steh aus dem Laufschritt mit Heranrufen		10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Bringen auf ebener Erde				10 Punkte</a:t>
            </a:r>
            <a:endParaRPr lang="de-AT" b="1" dirty="0" smtClean="0"/>
          </a:p>
          <a:p>
            <a:pPr>
              <a:buNone/>
            </a:pPr>
            <a:r>
              <a:rPr lang="de-AT" b="1" dirty="0" smtClean="0"/>
              <a:t>Bringen über die Hürde				</a:t>
            </a:r>
            <a:r>
              <a:rPr lang="de-DE" b="1" dirty="0" smtClean="0"/>
              <a:t>15 Punkte                      </a:t>
            </a:r>
            <a:endParaRPr lang="de-AT" b="1" dirty="0" smtClean="0"/>
          </a:p>
          <a:p>
            <a:pPr>
              <a:buNone/>
            </a:pPr>
            <a:r>
              <a:rPr lang="de-AT" b="1" dirty="0" smtClean="0"/>
              <a:t>Bringen über die Schrägwand			15 Punkte</a:t>
            </a:r>
          </a:p>
          <a:p>
            <a:pPr>
              <a:buNone/>
            </a:pPr>
            <a:r>
              <a:rPr lang="de-DE" b="1" dirty="0" smtClean="0"/>
              <a:t>Voraussenden mit Hinlegen				10 Punkte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Ablegen unter Ablenkung				10 Punkte</a:t>
            </a:r>
          </a:p>
          <a:p>
            <a:pPr>
              <a:buNone/>
            </a:pPr>
            <a:endParaRPr lang="de-AT" b="1" dirty="0" smtClean="0"/>
          </a:p>
          <a:p>
            <a:pPr>
              <a:buNone/>
            </a:pPr>
            <a:r>
              <a:rPr lang="de-DE" b="1" dirty="0" smtClean="0"/>
              <a:t>Gesamtpunkte					100 Punkte</a:t>
            </a:r>
            <a:endParaRPr lang="de-AT" b="1" dirty="0" smtClean="0"/>
          </a:p>
          <a:p>
            <a:pPr>
              <a:buNone/>
            </a:pP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de-AT" b="1" dirty="0" smtClean="0">
                <a:solidFill>
                  <a:srgbClr val="FF0000"/>
                </a:solidFill>
              </a:rPr>
              <a:t>IGP 3 </a:t>
            </a:r>
            <a:r>
              <a:rPr lang="de-AT" b="1" dirty="0" smtClean="0"/>
              <a:t>Phase 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Free </a:t>
            </a:r>
            <a:r>
              <a:rPr lang="de-AT" b="1" dirty="0" err="1" smtClean="0">
                <a:solidFill>
                  <a:srgbClr val="FF0000"/>
                </a:solidFill>
              </a:rPr>
              <a:t>heeling</a:t>
            </a:r>
            <a:r>
              <a:rPr lang="de-AT" b="1" dirty="0" smtClean="0">
                <a:solidFill>
                  <a:srgbClr val="FF0000"/>
                </a:solidFill>
              </a:rPr>
              <a:t>						</a:t>
            </a:r>
            <a:r>
              <a:rPr lang="de-DE" b="1" dirty="0" smtClean="0">
                <a:solidFill>
                  <a:srgbClr val="FF0000"/>
                </a:solidFill>
              </a:rPr>
              <a:t>15 Points</a:t>
            </a:r>
            <a:endParaRPr lang="de-AT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b="1" dirty="0" err="1" smtClean="0">
                <a:solidFill>
                  <a:srgbClr val="FF0000"/>
                </a:solidFill>
              </a:rPr>
              <a:t>Sit</a:t>
            </a:r>
            <a:r>
              <a:rPr lang="de-DE" b="1" dirty="0" smtClean="0">
                <a:solidFill>
                  <a:srgbClr val="FF0000"/>
                </a:solidFill>
              </a:rPr>
              <a:t> out </a:t>
            </a:r>
            <a:r>
              <a:rPr lang="de-DE" b="1" dirty="0" err="1" smtClean="0">
                <a:solidFill>
                  <a:srgbClr val="FF0000"/>
                </a:solidFill>
              </a:rPr>
              <a:t>of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motion</a:t>
            </a:r>
            <a:r>
              <a:rPr lang="de-DE" b="1" dirty="0" smtClean="0">
                <a:solidFill>
                  <a:srgbClr val="FF0000"/>
                </a:solidFill>
              </a:rPr>
              <a:t>					  5 Points</a:t>
            </a:r>
            <a:endParaRPr lang="de-AT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b="1" dirty="0" smtClean="0"/>
              <a:t>Down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recall</a:t>
            </a:r>
            <a:r>
              <a:rPr lang="de-DE" b="1" dirty="0" smtClean="0"/>
              <a:t> </a:t>
            </a:r>
            <a:r>
              <a:rPr lang="de-DE" b="1" dirty="0" err="1" smtClean="0"/>
              <a:t>from</a:t>
            </a:r>
            <a:r>
              <a:rPr lang="de-DE" b="1" dirty="0" smtClean="0"/>
              <a:t> </a:t>
            </a:r>
            <a:r>
              <a:rPr lang="de-DE" b="1" dirty="0" err="1" smtClean="0"/>
              <a:t>running</a:t>
            </a:r>
            <a:r>
              <a:rPr lang="de-DE" b="1" dirty="0" smtClean="0"/>
              <a:t>			10 Points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Stand out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running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recall</a:t>
            </a:r>
            <a:r>
              <a:rPr lang="de-DE" b="1" dirty="0" smtClean="0"/>
              <a:t>			10 Points</a:t>
            </a:r>
            <a:endParaRPr lang="de-AT" b="1" dirty="0" smtClean="0"/>
          </a:p>
          <a:p>
            <a:pPr>
              <a:buNone/>
            </a:pPr>
            <a:r>
              <a:rPr lang="de-DE" b="1" dirty="0" err="1" smtClean="0"/>
              <a:t>Retrieve</a:t>
            </a:r>
            <a:r>
              <a:rPr lang="de-DE" b="1" dirty="0" smtClean="0"/>
              <a:t> on </a:t>
            </a:r>
            <a:r>
              <a:rPr lang="de-DE" b="1" dirty="0" err="1" smtClean="0"/>
              <a:t>the</a:t>
            </a:r>
            <a:r>
              <a:rPr lang="de-DE" b="1" dirty="0" smtClean="0"/>
              <a:t> flat				10 Points</a:t>
            </a:r>
            <a:endParaRPr lang="de-AT" b="1" dirty="0" smtClean="0"/>
          </a:p>
          <a:p>
            <a:pPr>
              <a:buNone/>
            </a:pPr>
            <a:r>
              <a:rPr lang="de-AT" b="1" dirty="0" err="1" smtClean="0"/>
              <a:t>Retrieve</a:t>
            </a:r>
            <a:r>
              <a:rPr lang="de-AT" b="1" dirty="0" smtClean="0"/>
              <a:t> </a:t>
            </a:r>
            <a:r>
              <a:rPr lang="de-AT" b="1" dirty="0" err="1" smtClean="0"/>
              <a:t>over</a:t>
            </a:r>
            <a:r>
              <a:rPr lang="de-AT" b="1" dirty="0" smtClean="0"/>
              <a:t> </a:t>
            </a:r>
            <a:r>
              <a:rPr lang="de-AT" b="1" dirty="0" err="1" smtClean="0"/>
              <a:t>the</a:t>
            </a:r>
            <a:r>
              <a:rPr lang="de-AT" b="1" dirty="0" smtClean="0"/>
              <a:t> </a:t>
            </a:r>
            <a:r>
              <a:rPr lang="de-AT" b="1" dirty="0" err="1" smtClean="0"/>
              <a:t>hurdle</a:t>
            </a:r>
            <a:r>
              <a:rPr lang="de-AT" b="1" dirty="0" smtClean="0"/>
              <a:t>				</a:t>
            </a:r>
            <a:r>
              <a:rPr lang="de-DE" b="1" dirty="0" smtClean="0"/>
              <a:t>15 Points                      </a:t>
            </a:r>
            <a:endParaRPr lang="de-AT" b="1" dirty="0" smtClean="0"/>
          </a:p>
          <a:p>
            <a:pPr>
              <a:buNone/>
            </a:pPr>
            <a:r>
              <a:rPr lang="de-AT" b="1" dirty="0" err="1" smtClean="0"/>
              <a:t>Retrieve</a:t>
            </a:r>
            <a:r>
              <a:rPr lang="de-AT" b="1" dirty="0" smtClean="0"/>
              <a:t> </a:t>
            </a:r>
            <a:r>
              <a:rPr lang="de-AT" b="1" dirty="0" err="1" smtClean="0"/>
              <a:t>over</a:t>
            </a:r>
            <a:r>
              <a:rPr lang="de-AT" b="1" dirty="0" smtClean="0"/>
              <a:t> </a:t>
            </a:r>
            <a:r>
              <a:rPr lang="de-AT" b="1" dirty="0" err="1" smtClean="0"/>
              <a:t>the</a:t>
            </a:r>
            <a:r>
              <a:rPr lang="de-AT" b="1" dirty="0" smtClean="0"/>
              <a:t> </a:t>
            </a:r>
            <a:r>
              <a:rPr lang="de-AT" b="1" dirty="0" err="1" smtClean="0"/>
              <a:t>scaling</a:t>
            </a:r>
            <a:r>
              <a:rPr lang="de-AT" b="1" dirty="0" smtClean="0"/>
              <a:t> wall			15 Points</a:t>
            </a:r>
          </a:p>
          <a:p>
            <a:pPr>
              <a:buNone/>
            </a:pPr>
            <a:r>
              <a:rPr lang="de-DE" b="1" dirty="0" smtClean="0"/>
              <a:t>Send out </a:t>
            </a:r>
            <a:r>
              <a:rPr lang="de-DE" b="1" dirty="0" err="1" smtClean="0"/>
              <a:t>with</a:t>
            </a:r>
            <a:r>
              <a:rPr lang="de-DE" b="1" dirty="0" smtClean="0"/>
              <a:t> down				10 Points</a:t>
            </a:r>
            <a:endParaRPr lang="de-AT" b="1" dirty="0" smtClean="0"/>
          </a:p>
          <a:p>
            <a:pPr>
              <a:buNone/>
            </a:pPr>
            <a:r>
              <a:rPr lang="de-DE" b="1" dirty="0" smtClean="0"/>
              <a:t>Down </a:t>
            </a:r>
            <a:r>
              <a:rPr lang="de-DE" b="1" dirty="0" err="1" smtClean="0"/>
              <a:t>under</a:t>
            </a:r>
            <a:r>
              <a:rPr lang="de-DE" b="1" dirty="0" smtClean="0"/>
              <a:t> </a:t>
            </a:r>
            <a:r>
              <a:rPr lang="de-DE" b="1" dirty="0" err="1" smtClean="0"/>
              <a:t>distraction</a:t>
            </a:r>
            <a:r>
              <a:rPr lang="de-DE" b="1" dirty="0" smtClean="0"/>
              <a:t>				10 Points</a:t>
            </a:r>
          </a:p>
          <a:p>
            <a:pPr>
              <a:buNone/>
            </a:pPr>
            <a:endParaRPr lang="de-AT" b="1" dirty="0" smtClean="0"/>
          </a:p>
          <a:p>
            <a:pPr>
              <a:buNone/>
            </a:pPr>
            <a:r>
              <a:rPr lang="de-DE" b="1" dirty="0" smtClean="0"/>
              <a:t>Total							100 Points</a:t>
            </a:r>
            <a:endParaRPr lang="de-AT" b="1" dirty="0" smtClean="0"/>
          </a:p>
          <a:p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nl-NL" b="1" dirty="0" smtClean="0"/>
              <a:t>Pendel Hürde/ Hurdle</a:t>
            </a:r>
            <a:endParaRPr lang="nl-NL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052736"/>
            <a:ext cx="7200799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Pendel Hürde/ Hurdle detail</a:t>
            </a:r>
            <a:endParaRPr lang="nl-NL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00200"/>
            <a:ext cx="7776863" cy="485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Änderung der Hürde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Die Gesamthöhe der Hürden bleibt gleich.</a:t>
            </a:r>
          </a:p>
          <a:p>
            <a:pPr>
              <a:buNone/>
            </a:pPr>
            <a:r>
              <a:rPr lang="de-AT" dirty="0" smtClean="0">
                <a:solidFill>
                  <a:srgbClr val="FF0000"/>
                </a:solidFill>
              </a:rPr>
              <a:t>Es kommt eine „Pendelhürde“ zum Einsatz. Der obere Bereich muss beweglich sein. Bei Weltmeisterschaften und Qualifikationsturnieren kommt die Hürde sofort nach Inkrafttreten zum Einsatz, für Ortsgruppenprüfungen gilt eine Übergangsfrist von 3 Jahren.</a:t>
            </a:r>
            <a:endParaRPr lang="de-AT" dirty="0">
              <a:solidFill>
                <a:srgbClr val="FF0000"/>
              </a:solidFill>
            </a:endParaRPr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Changing</a:t>
            </a:r>
            <a:r>
              <a:rPr lang="nl-NL" b="1" dirty="0" smtClean="0"/>
              <a:t> of the </a:t>
            </a:r>
            <a:r>
              <a:rPr lang="nl-NL" b="1" dirty="0" err="1" smtClean="0"/>
              <a:t>hurdle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b="1" dirty="0" smtClean="0"/>
              <a:t>   The total </a:t>
            </a:r>
            <a:r>
              <a:rPr lang="de-AT" b="1" dirty="0" err="1" smtClean="0"/>
              <a:t>hight</a:t>
            </a:r>
            <a:r>
              <a:rPr lang="de-AT" b="1" dirty="0" smtClean="0"/>
              <a:t> </a:t>
            </a:r>
            <a:r>
              <a:rPr lang="de-AT" b="1" dirty="0" err="1" smtClean="0"/>
              <a:t>of</a:t>
            </a:r>
            <a:r>
              <a:rPr lang="de-AT" b="1" dirty="0" smtClean="0"/>
              <a:t> </a:t>
            </a:r>
            <a:r>
              <a:rPr lang="de-AT" b="1" dirty="0" err="1" smtClean="0"/>
              <a:t>the</a:t>
            </a:r>
            <a:r>
              <a:rPr lang="de-AT" b="1" dirty="0" smtClean="0"/>
              <a:t> </a:t>
            </a:r>
            <a:r>
              <a:rPr lang="de-AT" b="1" dirty="0" err="1" smtClean="0"/>
              <a:t>hurdle</a:t>
            </a:r>
            <a:r>
              <a:rPr lang="de-AT" b="1" dirty="0" smtClean="0"/>
              <a:t> </a:t>
            </a:r>
            <a:r>
              <a:rPr lang="de-AT" b="1" dirty="0" err="1" smtClean="0"/>
              <a:t>staya</a:t>
            </a:r>
            <a:r>
              <a:rPr lang="de-AT" b="1" dirty="0" smtClean="0"/>
              <a:t> </a:t>
            </a:r>
            <a:r>
              <a:rPr lang="de-AT" b="1" dirty="0" err="1" smtClean="0"/>
              <a:t>as</a:t>
            </a:r>
            <a:r>
              <a:rPr lang="de-AT" b="1" dirty="0" smtClean="0"/>
              <a:t> </a:t>
            </a:r>
            <a:r>
              <a:rPr lang="de-AT" b="1" dirty="0" err="1" smtClean="0"/>
              <a:t>it</a:t>
            </a:r>
            <a:r>
              <a:rPr lang="de-AT" b="1" dirty="0" smtClean="0"/>
              <a:t> </a:t>
            </a:r>
            <a:r>
              <a:rPr lang="de-AT" b="1" dirty="0" err="1" smtClean="0"/>
              <a:t>is</a:t>
            </a:r>
            <a:r>
              <a:rPr lang="de-AT" b="1" dirty="0" smtClean="0"/>
              <a:t>.</a:t>
            </a:r>
          </a:p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    </a:t>
            </a:r>
            <a:r>
              <a:rPr lang="de-AT" b="1" dirty="0" err="1" smtClean="0">
                <a:solidFill>
                  <a:srgbClr val="FF0000"/>
                </a:solidFill>
              </a:rPr>
              <a:t>There</a:t>
            </a:r>
            <a:r>
              <a:rPr lang="de-AT" b="1" dirty="0" smtClean="0">
                <a:solidFill>
                  <a:srgbClr val="FF0000"/>
                </a:solidFill>
              </a:rPr>
              <a:t> will </a:t>
            </a:r>
            <a:r>
              <a:rPr lang="de-AT" b="1" dirty="0" err="1" smtClean="0">
                <a:solidFill>
                  <a:srgbClr val="FF0000"/>
                </a:solidFill>
              </a:rPr>
              <a:t>come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to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be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used</a:t>
            </a:r>
            <a:r>
              <a:rPr lang="de-AT" b="1" dirty="0" smtClean="0">
                <a:solidFill>
                  <a:srgbClr val="FF0000"/>
                </a:solidFill>
              </a:rPr>
              <a:t> a so </a:t>
            </a:r>
            <a:r>
              <a:rPr lang="de-AT" b="1" dirty="0" err="1" smtClean="0">
                <a:solidFill>
                  <a:srgbClr val="FF0000"/>
                </a:solidFill>
              </a:rPr>
              <a:t>called</a:t>
            </a:r>
            <a:r>
              <a:rPr lang="de-AT" b="1" dirty="0" smtClean="0">
                <a:solidFill>
                  <a:srgbClr val="FF0000"/>
                </a:solidFill>
              </a:rPr>
              <a:t> „</a:t>
            </a:r>
            <a:r>
              <a:rPr lang="de-AT" b="1" dirty="0" err="1" smtClean="0">
                <a:solidFill>
                  <a:srgbClr val="FF0000"/>
                </a:solidFill>
              </a:rPr>
              <a:t>pendel“hurdle</a:t>
            </a:r>
            <a:r>
              <a:rPr lang="de-AT" b="1" dirty="0" smtClean="0">
                <a:solidFill>
                  <a:srgbClr val="FF0000"/>
                </a:solidFill>
              </a:rPr>
              <a:t>. The top must </a:t>
            </a:r>
            <a:r>
              <a:rPr lang="de-AT" b="1" dirty="0" err="1" smtClean="0">
                <a:solidFill>
                  <a:srgbClr val="FF0000"/>
                </a:solidFill>
              </a:rPr>
              <a:t>be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moveable</a:t>
            </a:r>
            <a:r>
              <a:rPr lang="de-AT" b="1" dirty="0" smtClean="0">
                <a:solidFill>
                  <a:srgbClr val="FF0000"/>
                </a:solidFill>
              </a:rPr>
              <a:t>. </a:t>
            </a:r>
            <a:r>
              <a:rPr lang="de-AT" b="1" dirty="0" err="1" smtClean="0">
                <a:solidFill>
                  <a:srgbClr val="FF0000"/>
                </a:solidFill>
              </a:rPr>
              <a:t>At</a:t>
            </a:r>
            <a:r>
              <a:rPr lang="de-AT" b="1" dirty="0" smtClean="0">
                <a:solidFill>
                  <a:srgbClr val="FF0000"/>
                </a:solidFill>
              </a:rPr>
              <a:t> WC </a:t>
            </a:r>
            <a:r>
              <a:rPr lang="de-AT" b="1" dirty="0" err="1" smtClean="0">
                <a:solidFill>
                  <a:srgbClr val="FF0000"/>
                </a:solidFill>
              </a:rPr>
              <a:t>and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Qualificationtrials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this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hurdle</a:t>
            </a:r>
            <a:r>
              <a:rPr lang="de-AT" b="1" dirty="0" smtClean="0">
                <a:solidFill>
                  <a:srgbClr val="FF0000"/>
                </a:solidFill>
              </a:rPr>
              <a:t> will </a:t>
            </a:r>
            <a:r>
              <a:rPr lang="de-AT" b="1" dirty="0" err="1" smtClean="0">
                <a:solidFill>
                  <a:srgbClr val="FF0000"/>
                </a:solidFill>
              </a:rPr>
              <a:t>be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obligated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directly</a:t>
            </a:r>
            <a:r>
              <a:rPr lang="de-AT" b="1" dirty="0" smtClean="0">
                <a:solidFill>
                  <a:srgbClr val="FF0000"/>
                </a:solidFill>
              </a:rPr>
              <a:t> after </a:t>
            </a:r>
            <a:r>
              <a:rPr lang="de-AT" b="1" dirty="0" err="1" smtClean="0">
                <a:solidFill>
                  <a:srgbClr val="FF0000"/>
                </a:solidFill>
              </a:rPr>
              <a:t>the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date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of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effect</a:t>
            </a:r>
            <a:r>
              <a:rPr lang="de-AT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    </a:t>
            </a:r>
            <a:r>
              <a:rPr lang="de-AT" b="1" dirty="0" err="1" smtClean="0">
                <a:solidFill>
                  <a:srgbClr val="FF0000"/>
                </a:solidFill>
              </a:rPr>
              <a:t>For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local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examinations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and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trials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there</a:t>
            </a:r>
            <a:r>
              <a:rPr lang="de-AT" b="1" dirty="0" smtClean="0">
                <a:solidFill>
                  <a:srgbClr val="FF0000"/>
                </a:solidFill>
              </a:rPr>
              <a:t> will </a:t>
            </a:r>
            <a:r>
              <a:rPr lang="de-AT" b="1" dirty="0" err="1" smtClean="0">
                <a:solidFill>
                  <a:srgbClr val="FF0000"/>
                </a:solidFill>
              </a:rPr>
              <a:t>be</a:t>
            </a:r>
            <a:r>
              <a:rPr lang="de-AT" b="1" dirty="0" smtClean="0">
                <a:solidFill>
                  <a:srgbClr val="FF0000"/>
                </a:solidFill>
              </a:rPr>
              <a:t> a </a:t>
            </a:r>
            <a:r>
              <a:rPr lang="de-AT" b="1" dirty="0" err="1" smtClean="0">
                <a:solidFill>
                  <a:srgbClr val="FF0000"/>
                </a:solidFill>
              </a:rPr>
              <a:t>transitionperiod</a:t>
            </a:r>
            <a:r>
              <a:rPr lang="de-AT" b="1" dirty="0" smtClean="0">
                <a:solidFill>
                  <a:srgbClr val="FF0000"/>
                </a:solidFill>
              </a:rPr>
              <a:t> </a:t>
            </a:r>
            <a:r>
              <a:rPr lang="de-AT" b="1" dirty="0" err="1" smtClean="0">
                <a:solidFill>
                  <a:srgbClr val="FF0000"/>
                </a:solidFill>
              </a:rPr>
              <a:t>of</a:t>
            </a:r>
            <a:r>
              <a:rPr lang="de-AT" b="1" dirty="0" smtClean="0">
                <a:solidFill>
                  <a:srgbClr val="FF0000"/>
                </a:solidFill>
              </a:rPr>
              <a:t> 3 </a:t>
            </a:r>
            <a:r>
              <a:rPr lang="de-AT" b="1" dirty="0" err="1" smtClean="0">
                <a:solidFill>
                  <a:srgbClr val="FF0000"/>
                </a:solidFill>
              </a:rPr>
              <a:t>years</a:t>
            </a:r>
            <a:r>
              <a:rPr lang="de-AT" b="1" dirty="0" smtClean="0">
                <a:solidFill>
                  <a:srgbClr val="FF0000"/>
                </a:solidFill>
              </a:rPr>
              <a:t>.</a:t>
            </a:r>
          </a:p>
          <a:p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Hörzeichen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Es darf jedes Wort verwendet werden.</a:t>
            </a:r>
          </a:p>
          <a:p>
            <a:pPr>
              <a:buNone/>
            </a:pPr>
            <a:endParaRPr lang="de-AT" dirty="0" smtClean="0"/>
          </a:p>
          <a:p>
            <a:pPr algn="ctr">
              <a:buNone/>
            </a:pPr>
            <a:r>
              <a:rPr lang="de-AT" sz="4000" dirty="0" err="1" smtClean="0"/>
              <a:t>Commands</a:t>
            </a:r>
            <a:endParaRPr lang="de-AT" sz="4000" dirty="0" smtClean="0"/>
          </a:p>
          <a:p>
            <a:pPr algn="ctr">
              <a:buNone/>
            </a:pPr>
            <a:endParaRPr lang="de-AT" sz="4000" dirty="0" smtClean="0"/>
          </a:p>
          <a:p>
            <a:pPr>
              <a:buNone/>
            </a:pPr>
            <a:r>
              <a:rPr lang="de-AT" dirty="0" smtClean="0"/>
              <a:t>The </a:t>
            </a:r>
            <a:r>
              <a:rPr lang="de-AT" dirty="0" err="1" smtClean="0"/>
              <a:t>handler</a:t>
            </a:r>
            <a:r>
              <a:rPr lang="de-AT" dirty="0" smtClean="0"/>
              <a:t> </a:t>
            </a:r>
            <a:r>
              <a:rPr lang="de-AT" dirty="0" err="1" smtClean="0"/>
              <a:t>can</a:t>
            </a:r>
            <a:r>
              <a:rPr lang="de-AT" dirty="0" smtClean="0"/>
              <a:t> </a:t>
            </a:r>
            <a:r>
              <a:rPr lang="de-AT" dirty="0" err="1" smtClean="0"/>
              <a:t>speak</a:t>
            </a:r>
            <a:r>
              <a:rPr lang="de-AT" dirty="0" smtClean="0"/>
              <a:t> </a:t>
            </a:r>
            <a:r>
              <a:rPr lang="de-AT" dirty="0" err="1" smtClean="0"/>
              <a:t>every</a:t>
            </a:r>
            <a:r>
              <a:rPr lang="de-AT" dirty="0" smtClean="0"/>
              <a:t> </a:t>
            </a:r>
            <a:r>
              <a:rPr lang="de-AT" dirty="0" err="1" smtClean="0"/>
              <a:t>word</a:t>
            </a:r>
            <a:r>
              <a:rPr lang="de-AT" dirty="0" smtClean="0"/>
              <a:t>.</a:t>
            </a:r>
            <a:endParaRPr lang="de-A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Grundstellung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Jede Übung beginnt und endet mit einer Grundstellung. Die Anfangsgrundstellung darf vor jeder Übung nur einmal aus einer Vorwärtsbewegung eingenommen werden. </a:t>
            </a:r>
          </a:p>
          <a:p>
            <a:pPr>
              <a:buNone/>
            </a:pPr>
            <a:r>
              <a:rPr lang="de-AT" dirty="0" smtClean="0"/>
              <a:t>In der Grundstellung darf der Hundeführer keine Grätschstellung einnehmen und beide Arme müssen locker am Körper angelegt sein.</a:t>
            </a:r>
            <a:endParaRPr lang="de-A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Basic Position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Each</a:t>
            </a:r>
            <a:r>
              <a:rPr lang="de-AT" dirty="0" smtClean="0"/>
              <a:t> </a:t>
            </a:r>
            <a:r>
              <a:rPr lang="de-AT" dirty="0" err="1" smtClean="0"/>
              <a:t>exercise</a:t>
            </a:r>
            <a:r>
              <a:rPr lang="de-AT" dirty="0" smtClean="0"/>
              <a:t> </a:t>
            </a:r>
            <a:r>
              <a:rPr lang="de-AT" dirty="0" err="1" smtClean="0"/>
              <a:t>begins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ends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basic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r>
              <a:rPr lang="de-AT" dirty="0" smtClean="0"/>
              <a:t>. The </a:t>
            </a:r>
            <a:r>
              <a:rPr lang="de-AT" dirty="0" err="1" smtClean="0"/>
              <a:t>basic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r>
              <a:rPr lang="de-AT" dirty="0" smtClean="0"/>
              <a:t> </a:t>
            </a:r>
            <a:r>
              <a:rPr lang="de-AT" dirty="0" err="1" smtClean="0"/>
              <a:t>may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taken</a:t>
            </a:r>
            <a:r>
              <a:rPr lang="de-AT" dirty="0" smtClean="0"/>
              <a:t> </a:t>
            </a:r>
            <a:r>
              <a:rPr lang="de-AT" dirty="0" err="1" smtClean="0"/>
              <a:t>only</a:t>
            </a:r>
            <a:r>
              <a:rPr lang="de-AT" dirty="0" smtClean="0"/>
              <a:t> </a:t>
            </a:r>
            <a:r>
              <a:rPr lang="de-AT" dirty="0" err="1" smtClean="0"/>
              <a:t>once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forward</a:t>
            </a:r>
            <a:r>
              <a:rPr lang="de-AT" dirty="0" smtClean="0"/>
              <a:t> </a:t>
            </a:r>
            <a:r>
              <a:rPr lang="de-AT" dirty="0" err="1" smtClean="0"/>
              <a:t>direction</a:t>
            </a:r>
            <a:r>
              <a:rPr lang="de-AT" dirty="0" smtClean="0"/>
              <a:t> </a:t>
            </a:r>
            <a:r>
              <a:rPr lang="de-AT" dirty="0" err="1" smtClean="0"/>
              <a:t>before</a:t>
            </a:r>
            <a:r>
              <a:rPr lang="de-AT" dirty="0" smtClean="0"/>
              <a:t> </a:t>
            </a:r>
            <a:r>
              <a:rPr lang="de-AT" dirty="0" err="1" smtClean="0"/>
              <a:t>each</a:t>
            </a:r>
            <a:r>
              <a:rPr lang="de-AT" dirty="0" smtClean="0"/>
              <a:t> </a:t>
            </a:r>
            <a:r>
              <a:rPr lang="de-AT" dirty="0" err="1" smtClean="0"/>
              <a:t>exercise</a:t>
            </a:r>
            <a:r>
              <a:rPr lang="de-AT" dirty="0" smtClean="0"/>
              <a:t>.</a:t>
            </a:r>
          </a:p>
          <a:p>
            <a:r>
              <a:rPr lang="de-AT" dirty="0" smtClean="0"/>
              <a:t>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basic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dog </a:t>
            </a:r>
            <a:r>
              <a:rPr lang="de-AT" dirty="0" err="1" smtClean="0"/>
              <a:t>handler</a:t>
            </a:r>
            <a:r>
              <a:rPr lang="de-AT" dirty="0" smtClean="0"/>
              <a:t> must not </a:t>
            </a:r>
            <a:r>
              <a:rPr lang="de-AT" dirty="0" err="1" smtClean="0"/>
              <a:t>have</a:t>
            </a:r>
            <a:r>
              <a:rPr lang="de-AT" dirty="0" smtClean="0"/>
              <a:t> a </a:t>
            </a:r>
            <a:r>
              <a:rPr lang="de-AT" dirty="0" err="1" smtClean="0"/>
              <a:t>splayed</a:t>
            </a:r>
            <a:r>
              <a:rPr lang="de-AT" dirty="0" smtClean="0"/>
              <a:t> leg </a:t>
            </a:r>
            <a:r>
              <a:rPr lang="de-AT" dirty="0" err="1" smtClean="0"/>
              <a:t>stance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both</a:t>
            </a:r>
            <a:r>
              <a:rPr lang="de-AT" dirty="0" smtClean="0"/>
              <a:t> </a:t>
            </a:r>
            <a:r>
              <a:rPr lang="de-AT" dirty="0" err="1" smtClean="0"/>
              <a:t>arms</a:t>
            </a:r>
            <a:r>
              <a:rPr lang="de-AT" dirty="0" smtClean="0"/>
              <a:t> must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loosely</a:t>
            </a:r>
            <a:r>
              <a:rPr lang="de-AT" dirty="0" smtClean="0"/>
              <a:t> </a:t>
            </a:r>
            <a:r>
              <a:rPr lang="de-AT" dirty="0" err="1" smtClean="0"/>
              <a:t>hanging</a:t>
            </a:r>
            <a:r>
              <a:rPr lang="de-AT" dirty="0" smtClean="0"/>
              <a:t> </a:t>
            </a:r>
            <a:r>
              <a:rPr lang="de-AT" dirty="0" err="1" smtClean="0"/>
              <a:t>ot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side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body</a:t>
            </a:r>
            <a:r>
              <a:rPr lang="de-AT" dirty="0" smtClean="0"/>
              <a:t>.</a:t>
            </a: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International </a:t>
            </a:r>
            <a:r>
              <a:rPr lang="nl-NL" dirty="0" err="1" smtClean="0"/>
              <a:t>Companion</a:t>
            </a:r>
            <a:r>
              <a:rPr lang="nl-NL" dirty="0" smtClean="0"/>
              <a:t> Dog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IBGH 1:</a:t>
            </a:r>
            <a:r>
              <a:rPr lang="de-AT" b="1" dirty="0" smtClean="0"/>
              <a:t>		</a:t>
            </a:r>
            <a:r>
              <a:rPr lang="de-AT" b="1" dirty="0" err="1" smtClean="0"/>
              <a:t>At</a:t>
            </a:r>
            <a:r>
              <a:rPr lang="de-AT" b="1" dirty="0" smtClean="0"/>
              <a:t> least 15 </a:t>
            </a:r>
            <a:r>
              <a:rPr lang="de-AT" b="1" dirty="0" err="1" smtClean="0"/>
              <a:t>Months</a:t>
            </a:r>
            <a:endParaRPr lang="de-AT" b="1" dirty="0" smtClean="0"/>
          </a:p>
          <a:p>
            <a:pPr>
              <a:buNone/>
            </a:pPr>
            <a:r>
              <a:rPr lang="de-AT" b="1" dirty="0" err="1" smtClean="0"/>
              <a:t>Prerequest</a:t>
            </a:r>
            <a:r>
              <a:rPr lang="de-AT" b="1" dirty="0" smtClean="0"/>
              <a:t>: 	IGP BH-VT</a:t>
            </a:r>
          </a:p>
          <a:p>
            <a:pPr>
              <a:buNone/>
            </a:pPr>
            <a:endParaRPr lang="de-AT" b="1" dirty="0" smtClean="0"/>
          </a:p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IBGH 2:</a:t>
            </a:r>
            <a:r>
              <a:rPr lang="de-AT" b="1" dirty="0" smtClean="0"/>
              <a:t>		</a:t>
            </a:r>
            <a:r>
              <a:rPr lang="de-AT" b="1" dirty="0" err="1" smtClean="0"/>
              <a:t>At</a:t>
            </a:r>
            <a:r>
              <a:rPr lang="de-AT" b="1" dirty="0" smtClean="0"/>
              <a:t> least 15 </a:t>
            </a:r>
            <a:r>
              <a:rPr lang="de-AT" b="1" dirty="0" err="1" smtClean="0"/>
              <a:t>Months</a:t>
            </a:r>
            <a:endParaRPr lang="de-AT" b="1" dirty="0" smtClean="0"/>
          </a:p>
          <a:p>
            <a:pPr>
              <a:buNone/>
            </a:pPr>
            <a:r>
              <a:rPr lang="de-AT" b="1" dirty="0" err="1" smtClean="0"/>
              <a:t>Prerequest</a:t>
            </a:r>
            <a:r>
              <a:rPr lang="de-AT" b="1" dirty="0" smtClean="0"/>
              <a:t>: 	IBGH 1</a:t>
            </a:r>
          </a:p>
          <a:p>
            <a:pPr>
              <a:buNone/>
            </a:pPr>
            <a:endParaRPr lang="de-AT" b="1" dirty="0" smtClean="0"/>
          </a:p>
          <a:p>
            <a:pPr>
              <a:buNone/>
            </a:pPr>
            <a:r>
              <a:rPr lang="de-AT" b="1" dirty="0" smtClean="0">
                <a:solidFill>
                  <a:srgbClr val="FF0000"/>
                </a:solidFill>
              </a:rPr>
              <a:t>IBGH 3:</a:t>
            </a:r>
            <a:r>
              <a:rPr lang="de-AT" b="1" dirty="0" smtClean="0"/>
              <a:t>		</a:t>
            </a:r>
            <a:r>
              <a:rPr lang="de-AT" b="1" dirty="0" err="1" smtClean="0"/>
              <a:t>At</a:t>
            </a:r>
            <a:r>
              <a:rPr lang="de-AT" b="1" dirty="0" smtClean="0"/>
              <a:t> least 15 </a:t>
            </a:r>
            <a:r>
              <a:rPr lang="de-AT" b="1" dirty="0" err="1" smtClean="0"/>
              <a:t>Months</a:t>
            </a:r>
            <a:endParaRPr lang="de-AT" b="1" dirty="0" smtClean="0"/>
          </a:p>
          <a:p>
            <a:pPr>
              <a:buNone/>
            </a:pPr>
            <a:r>
              <a:rPr lang="de-AT" b="1" dirty="0" err="1" smtClean="0"/>
              <a:t>Prerequest</a:t>
            </a:r>
            <a:r>
              <a:rPr lang="de-AT" b="1" dirty="0" smtClean="0"/>
              <a:t>: 	IBGH 2 </a:t>
            </a:r>
            <a:r>
              <a:rPr lang="de-AT" b="1" dirty="0" err="1" smtClean="0"/>
              <a:t>or</a:t>
            </a:r>
            <a:r>
              <a:rPr lang="de-AT" b="1" dirty="0" smtClean="0"/>
              <a:t> IGP 1 </a:t>
            </a:r>
            <a:r>
              <a:rPr lang="de-AT" b="1" dirty="0" err="1" smtClean="0"/>
              <a:t>or</a:t>
            </a:r>
            <a:r>
              <a:rPr lang="de-AT" b="1" dirty="0" smtClean="0"/>
              <a:t> </a:t>
            </a:r>
            <a:r>
              <a:rPr lang="de-AT" b="1" dirty="0" err="1" smtClean="0"/>
              <a:t>Obed</a:t>
            </a:r>
            <a:r>
              <a:rPr lang="de-AT" b="1" dirty="0" smtClean="0"/>
              <a:t>. 1</a:t>
            </a:r>
          </a:p>
          <a:p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5929305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Zusatzhörzeichen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AT" dirty="0" smtClean="0"/>
              <a:t>Führt ein Hund nach dem 2. Zusatzhörzeichen eine Übung nicht aus, so ist die jeweilige Übung mit 0 Punkten zu bewerten.</a:t>
            </a:r>
          </a:p>
          <a:p>
            <a:pPr>
              <a:buNone/>
            </a:pPr>
            <a:r>
              <a:rPr lang="de-AT" dirty="0" smtClean="0"/>
              <a:t>Führt ein Hund einen Übungsteil nach dem 2. Zusatzhörzeichen nicht aus, </a:t>
            </a:r>
            <a:r>
              <a:rPr lang="de-AT" dirty="0" err="1" smtClean="0"/>
              <a:t>soliegt</a:t>
            </a:r>
            <a:r>
              <a:rPr lang="de-AT" dirty="0" smtClean="0"/>
              <a:t> die Übung maximal im hohen mangelhaft.</a:t>
            </a:r>
          </a:p>
          <a:p>
            <a:pPr>
              <a:buNone/>
            </a:pPr>
            <a:r>
              <a:rPr lang="de-AT" dirty="0" smtClean="0"/>
              <a:t>5 Punkte für Teilübung</a:t>
            </a:r>
          </a:p>
          <a:p>
            <a:pPr marL="514350" indent="-514350">
              <a:buAutoNum type="arabicPeriod"/>
            </a:pPr>
            <a:r>
              <a:rPr lang="de-AT" dirty="0" smtClean="0"/>
              <a:t>Zusatzhörzeichen: befriedigend 	– 1,5</a:t>
            </a:r>
          </a:p>
          <a:p>
            <a:pPr marL="514350" indent="-514350">
              <a:buAutoNum type="arabicPeriod"/>
            </a:pPr>
            <a:r>
              <a:rPr lang="de-AT" dirty="0" smtClean="0"/>
              <a:t>Zusatzhörzeichen: mangelhaft		- 2,5</a:t>
            </a:r>
          </a:p>
          <a:p>
            <a:pPr>
              <a:buNone/>
            </a:pPr>
            <a:endParaRPr lang="de-A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Additional </a:t>
            </a:r>
            <a:r>
              <a:rPr lang="de-AT" dirty="0" err="1" smtClean="0"/>
              <a:t>Commands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AT" dirty="0" err="1" smtClean="0"/>
              <a:t>If</a:t>
            </a:r>
            <a:r>
              <a:rPr lang="de-AT" dirty="0" smtClean="0"/>
              <a:t> a dog </a:t>
            </a:r>
            <a:r>
              <a:rPr lang="de-AT" dirty="0" err="1" smtClean="0"/>
              <a:t>does</a:t>
            </a:r>
            <a:r>
              <a:rPr lang="de-AT" dirty="0" smtClean="0"/>
              <a:t> not </a:t>
            </a:r>
            <a:r>
              <a:rPr lang="de-AT" dirty="0" err="1" smtClean="0"/>
              <a:t>execute</a:t>
            </a:r>
            <a:r>
              <a:rPr lang="de-AT" dirty="0" smtClean="0"/>
              <a:t> </a:t>
            </a:r>
            <a:r>
              <a:rPr lang="de-AT" dirty="0" err="1" smtClean="0"/>
              <a:t>anexercise</a:t>
            </a:r>
            <a:r>
              <a:rPr lang="de-AT" dirty="0" smtClean="0"/>
              <a:t> after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second</a:t>
            </a:r>
            <a:r>
              <a:rPr lang="de-AT" dirty="0" smtClean="0"/>
              <a:t> additional </a:t>
            </a:r>
            <a:r>
              <a:rPr lang="de-AT" dirty="0" err="1" smtClean="0"/>
              <a:t>command</a:t>
            </a:r>
            <a:r>
              <a:rPr lang="de-AT" dirty="0" smtClean="0"/>
              <a:t>,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exercise</a:t>
            </a:r>
            <a:r>
              <a:rPr lang="de-AT" dirty="0" smtClean="0"/>
              <a:t> will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rated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0 </a:t>
            </a:r>
            <a:r>
              <a:rPr lang="de-AT" dirty="0" err="1" smtClean="0"/>
              <a:t>points</a:t>
            </a:r>
            <a:r>
              <a:rPr lang="de-AT" dirty="0" smtClean="0"/>
              <a:t>.</a:t>
            </a:r>
          </a:p>
          <a:p>
            <a:pPr>
              <a:buNone/>
            </a:pPr>
            <a:r>
              <a:rPr lang="de-AT" dirty="0" err="1" smtClean="0"/>
              <a:t>If</a:t>
            </a:r>
            <a:r>
              <a:rPr lang="de-AT" dirty="0" smtClean="0"/>
              <a:t> a dog </a:t>
            </a:r>
            <a:r>
              <a:rPr lang="de-AT" dirty="0" err="1" smtClean="0"/>
              <a:t>does</a:t>
            </a:r>
            <a:r>
              <a:rPr lang="de-AT" dirty="0" smtClean="0"/>
              <a:t> not </a:t>
            </a:r>
            <a:r>
              <a:rPr lang="de-AT" dirty="0" err="1" smtClean="0"/>
              <a:t>execute</a:t>
            </a:r>
            <a:r>
              <a:rPr lang="de-AT" dirty="0" smtClean="0"/>
              <a:t> a </a:t>
            </a:r>
            <a:r>
              <a:rPr lang="de-AT" dirty="0" err="1" smtClean="0"/>
              <a:t>part</a:t>
            </a:r>
            <a:r>
              <a:rPr lang="de-AT" dirty="0" smtClean="0"/>
              <a:t> after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second</a:t>
            </a:r>
            <a:r>
              <a:rPr lang="de-AT" dirty="0" smtClean="0"/>
              <a:t> </a:t>
            </a:r>
            <a:r>
              <a:rPr lang="de-AT" dirty="0" err="1" smtClean="0"/>
              <a:t>command</a:t>
            </a:r>
            <a:r>
              <a:rPr lang="de-AT" dirty="0" smtClean="0"/>
              <a:t>,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exercis</a:t>
            </a:r>
            <a:r>
              <a:rPr lang="de-AT" dirty="0" smtClean="0"/>
              <a:t> </a:t>
            </a:r>
            <a:r>
              <a:rPr lang="de-AT" dirty="0" err="1" smtClean="0"/>
              <a:t>can</a:t>
            </a:r>
            <a:r>
              <a:rPr lang="de-AT" dirty="0" smtClean="0"/>
              <a:t> </a:t>
            </a:r>
            <a:r>
              <a:rPr lang="de-AT" dirty="0" err="1" smtClean="0"/>
              <a:t>rated</a:t>
            </a:r>
            <a:r>
              <a:rPr lang="de-AT" dirty="0" smtClean="0"/>
              <a:t> in a </a:t>
            </a:r>
            <a:r>
              <a:rPr lang="de-AT" dirty="0" err="1" smtClean="0"/>
              <a:t>high</a:t>
            </a:r>
            <a:r>
              <a:rPr lang="de-AT" dirty="0" smtClean="0"/>
              <a:t> </a:t>
            </a:r>
            <a:r>
              <a:rPr lang="de-AT" dirty="0" err="1" smtClean="0"/>
              <a:t>insufficient</a:t>
            </a:r>
            <a:r>
              <a:rPr lang="de-AT" dirty="0" smtClean="0"/>
              <a:t>.</a:t>
            </a:r>
          </a:p>
          <a:p>
            <a:pPr>
              <a:buNone/>
            </a:pPr>
            <a:r>
              <a:rPr lang="de-AT" dirty="0" smtClean="0"/>
              <a:t>5 </a:t>
            </a:r>
            <a:r>
              <a:rPr lang="de-AT" dirty="0" err="1" smtClean="0"/>
              <a:t>points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a </a:t>
            </a:r>
            <a:r>
              <a:rPr lang="de-AT" dirty="0" err="1" smtClean="0"/>
              <a:t>part</a:t>
            </a:r>
            <a:r>
              <a:rPr lang="de-AT" dirty="0" smtClean="0"/>
              <a:t>:</a:t>
            </a:r>
          </a:p>
          <a:p>
            <a:pPr>
              <a:buNone/>
            </a:pPr>
            <a:r>
              <a:rPr lang="de-AT" dirty="0" smtClean="0"/>
              <a:t>1st additional </a:t>
            </a:r>
            <a:r>
              <a:rPr lang="de-AT" dirty="0" err="1" smtClean="0"/>
              <a:t>command</a:t>
            </a:r>
            <a:r>
              <a:rPr lang="de-AT" dirty="0" smtClean="0"/>
              <a:t>: </a:t>
            </a:r>
            <a:r>
              <a:rPr lang="de-AT" dirty="0" err="1" smtClean="0"/>
              <a:t>sufficient</a:t>
            </a:r>
            <a:r>
              <a:rPr lang="de-AT" dirty="0" smtClean="0"/>
              <a:t>	-1,5</a:t>
            </a:r>
          </a:p>
          <a:p>
            <a:pPr>
              <a:buNone/>
            </a:pPr>
            <a:r>
              <a:rPr lang="de-AT" dirty="0" smtClean="0"/>
              <a:t>2nd additional </a:t>
            </a:r>
            <a:r>
              <a:rPr lang="de-AT" dirty="0" err="1" smtClean="0"/>
              <a:t>command</a:t>
            </a:r>
            <a:r>
              <a:rPr lang="de-AT" dirty="0" smtClean="0"/>
              <a:t>: </a:t>
            </a:r>
            <a:r>
              <a:rPr lang="de-AT" dirty="0" err="1" smtClean="0"/>
              <a:t>insufficient</a:t>
            </a:r>
            <a:r>
              <a:rPr lang="de-AT" dirty="0" smtClean="0"/>
              <a:t>	-2,5</a:t>
            </a:r>
          </a:p>
          <a:p>
            <a:pPr>
              <a:buNone/>
            </a:pPr>
            <a:endParaRPr lang="de-A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Leinenführigkeit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Aus einer geraden, ruhigen und aufmerksamen Grundstellung folgt der Hund dem Hundeführer aufmerksam, freudig, gerade und schnell. Mit dem Schulterblatt muss der Hund immer auf </a:t>
            </a:r>
            <a:r>
              <a:rPr lang="de-AT" dirty="0" err="1" smtClean="0"/>
              <a:t>Kniehöhe</a:t>
            </a:r>
            <a:r>
              <a:rPr lang="de-AT" dirty="0" smtClean="0"/>
              <a:t> an der linken Seite des Hundeführers in Position bleiben und sich beim Anhalten selbständig und gerade setzen.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Free </a:t>
            </a:r>
            <a:r>
              <a:rPr lang="de-AT" dirty="0" err="1" smtClean="0"/>
              <a:t>Heeling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The dog </a:t>
            </a:r>
            <a:r>
              <a:rPr lang="de-AT" dirty="0" err="1" smtClean="0"/>
              <a:t>has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follow</a:t>
            </a:r>
            <a:r>
              <a:rPr lang="de-AT" dirty="0" smtClean="0"/>
              <a:t> </a:t>
            </a:r>
            <a:r>
              <a:rPr lang="de-AT" dirty="0" err="1" smtClean="0"/>
              <a:t>his</a:t>
            </a:r>
            <a:r>
              <a:rPr lang="de-AT" dirty="0" smtClean="0"/>
              <a:t> </a:t>
            </a:r>
            <a:r>
              <a:rPr lang="de-AT" dirty="0" err="1" smtClean="0"/>
              <a:t>handler</a:t>
            </a:r>
            <a:r>
              <a:rPr lang="de-AT" dirty="0" smtClean="0"/>
              <a:t> out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basic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r>
              <a:rPr lang="de-AT" dirty="0" smtClean="0"/>
              <a:t> </a:t>
            </a:r>
            <a:r>
              <a:rPr lang="de-AT" dirty="0" err="1" smtClean="0"/>
              <a:t>attentivly</a:t>
            </a:r>
            <a:r>
              <a:rPr lang="de-AT" dirty="0" smtClean="0"/>
              <a:t>, </a:t>
            </a:r>
            <a:r>
              <a:rPr lang="de-AT" dirty="0" err="1" smtClean="0"/>
              <a:t>confidently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</a:t>
            </a:r>
            <a:r>
              <a:rPr lang="de-AT" dirty="0" err="1" smtClean="0"/>
              <a:t>purpose</a:t>
            </a:r>
            <a:r>
              <a:rPr lang="de-AT" dirty="0" smtClean="0"/>
              <a:t>, </a:t>
            </a:r>
            <a:r>
              <a:rPr lang="de-AT" dirty="0" err="1" smtClean="0"/>
              <a:t>without</a:t>
            </a:r>
            <a:r>
              <a:rPr lang="de-AT" dirty="0" smtClean="0"/>
              <a:t> </a:t>
            </a:r>
            <a:r>
              <a:rPr lang="de-AT" dirty="0" err="1" smtClean="0"/>
              <a:t>strass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concentrated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handler</a:t>
            </a:r>
            <a:r>
              <a:rPr lang="de-AT" dirty="0" smtClean="0"/>
              <a:t> </a:t>
            </a:r>
            <a:r>
              <a:rPr lang="de-AT" dirty="0" err="1" smtClean="0"/>
              <a:t>always</a:t>
            </a:r>
            <a:r>
              <a:rPr lang="de-AT" dirty="0" smtClean="0"/>
              <a:t> </a:t>
            </a:r>
            <a:r>
              <a:rPr lang="de-AT" dirty="0" err="1" smtClean="0"/>
              <a:t>remain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</a:t>
            </a:r>
            <a:r>
              <a:rPr lang="de-AT" dirty="0" err="1" smtClean="0"/>
              <a:t>his</a:t>
            </a:r>
            <a:r>
              <a:rPr lang="de-AT" dirty="0" smtClean="0"/>
              <a:t> </a:t>
            </a:r>
            <a:r>
              <a:rPr lang="de-AT" dirty="0" err="1" smtClean="0"/>
              <a:t>shoulder</a:t>
            </a:r>
            <a:r>
              <a:rPr lang="de-AT" dirty="0" smtClean="0"/>
              <a:t> </a:t>
            </a:r>
            <a:r>
              <a:rPr lang="de-AT" dirty="0" err="1" smtClean="0"/>
              <a:t>at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knee</a:t>
            </a:r>
            <a:r>
              <a:rPr lang="de-AT" dirty="0" smtClean="0"/>
              <a:t> on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handler`s</a:t>
            </a:r>
            <a:r>
              <a:rPr lang="de-AT" dirty="0" smtClean="0"/>
              <a:t> </a:t>
            </a:r>
            <a:r>
              <a:rPr lang="de-AT" dirty="0" err="1" smtClean="0"/>
              <a:t>left</a:t>
            </a:r>
            <a:r>
              <a:rPr lang="de-AT" dirty="0" smtClean="0"/>
              <a:t> </a:t>
            </a:r>
            <a:r>
              <a:rPr lang="de-AT" dirty="0" err="1" smtClean="0"/>
              <a:t>side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straight</a:t>
            </a:r>
            <a:r>
              <a:rPr lang="de-AT" dirty="0" smtClean="0"/>
              <a:t> </a:t>
            </a:r>
            <a:r>
              <a:rPr lang="de-AT" dirty="0" err="1" smtClean="0"/>
              <a:t>along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left</a:t>
            </a:r>
            <a:r>
              <a:rPr lang="de-AT" dirty="0" smtClean="0"/>
              <a:t> </a:t>
            </a:r>
            <a:r>
              <a:rPr lang="de-AT" dirty="0" err="1" smtClean="0"/>
              <a:t>side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handler</a:t>
            </a:r>
            <a:r>
              <a:rPr lang="de-AT" dirty="0" smtClean="0"/>
              <a:t>.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Bewertung der Freifolge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Ausdrucksverhalten	 - Stress -  </a:t>
            </a:r>
            <a:r>
              <a:rPr lang="de-AT" dirty="0" err="1" smtClean="0"/>
              <a:t>behavior</a:t>
            </a:r>
            <a:r>
              <a:rPr lang="de-AT" dirty="0" smtClean="0"/>
              <a:t> </a:t>
            </a:r>
          </a:p>
          <a:p>
            <a:endParaRPr lang="de-AT" dirty="0"/>
          </a:p>
          <a:p>
            <a:r>
              <a:rPr lang="de-AT" dirty="0" smtClean="0"/>
              <a:t>Konzentration auf den Hundeführer - </a:t>
            </a:r>
            <a:r>
              <a:rPr lang="de-AT" dirty="0" err="1" smtClean="0"/>
              <a:t>attention</a:t>
            </a:r>
            <a:endParaRPr lang="de-AT" dirty="0" smtClean="0"/>
          </a:p>
          <a:p>
            <a:endParaRPr lang="de-AT" dirty="0"/>
          </a:p>
          <a:p>
            <a:r>
              <a:rPr lang="de-AT" dirty="0" smtClean="0"/>
              <a:t>Position (Technik) des Hundes - </a:t>
            </a:r>
            <a:r>
              <a:rPr lang="de-AT" dirty="0" err="1" smtClean="0"/>
              <a:t>position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Bewertung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Ausdruck	-	</a:t>
            </a:r>
            <a:r>
              <a:rPr lang="de-AT" dirty="0" err="1" smtClean="0"/>
              <a:t>behavior</a:t>
            </a:r>
            <a:r>
              <a:rPr lang="de-AT" dirty="0" smtClean="0"/>
              <a:t>		1/3</a:t>
            </a:r>
          </a:p>
          <a:p>
            <a:endParaRPr lang="de-AT" dirty="0"/>
          </a:p>
          <a:p>
            <a:r>
              <a:rPr lang="de-AT" dirty="0" smtClean="0"/>
              <a:t>Konzentration	-	</a:t>
            </a:r>
            <a:r>
              <a:rPr lang="de-AT" dirty="0" err="1" smtClean="0"/>
              <a:t>attention</a:t>
            </a:r>
            <a:r>
              <a:rPr lang="de-AT" dirty="0" smtClean="0"/>
              <a:t>		1/3</a:t>
            </a:r>
          </a:p>
          <a:p>
            <a:endParaRPr lang="de-AT" dirty="0"/>
          </a:p>
          <a:p>
            <a:r>
              <a:rPr lang="de-AT" dirty="0" smtClean="0"/>
              <a:t>Position	(Technik)-	</a:t>
            </a:r>
            <a:r>
              <a:rPr lang="de-AT" dirty="0" err="1" smtClean="0"/>
              <a:t>position</a:t>
            </a:r>
            <a:r>
              <a:rPr lang="de-AT" dirty="0" smtClean="0"/>
              <a:t> </a:t>
            </a:r>
            <a:r>
              <a:rPr lang="de-AT" dirty="0" err="1" smtClean="0"/>
              <a:t>technic</a:t>
            </a:r>
            <a:r>
              <a:rPr lang="de-AT" dirty="0" smtClean="0"/>
              <a:t>	1/3</a:t>
            </a:r>
          </a:p>
          <a:p>
            <a:pPr>
              <a:buNone/>
            </a:pP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	  -	</a:t>
            </a:r>
            <a:r>
              <a:rPr lang="de-AT" dirty="0" err="1" smtClean="0"/>
              <a:t>example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Ausdruck – </a:t>
            </a:r>
            <a:r>
              <a:rPr lang="de-AT" dirty="0" err="1" smtClean="0"/>
              <a:t>behavior</a:t>
            </a:r>
            <a:r>
              <a:rPr lang="de-AT" dirty="0"/>
              <a:t>	</a:t>
            </a:r>
            <a:r>
              <a:rPr lang="de-AT" dirty="0" smtClean="0"/>
              <a:t>G -20 %	-1,0</a:t>
            </a:r>
          </a:p>
          <a:p>
            <a:r>
              <a:rPr lang="de-AT" dirty="0" smtClean="0"/>
              <a:t>Konzentration-</a:t>
            </a:r>
            <a:r>
              <a:rPr lang="de-AT" dirty="0" err="1" smtClean="0"/>
              <a:t>attention</a:t>
            </a:r>
            <a:r>
              <a:rPr lang="de-AT" dirty="0" smtClean="0"/>
              <a:t>	SG -10%	-0,5</a:t>
            </a:r>
          </a:p>
          <a:p>
            <a:r>
              <a:rPr lang="de-AT" dirty="0" smtClean="0"/>
              <a:t>Position – </a:t>
            </a:r>
            <a:r>
              <a:rPr lang="de-AT" dirty="0" err="1" smtClean="0"/>
              <a:t>position</a:t>
            </a:r>
            <a:r>
              <a:rPr lang="de-AT" dirty="0" smtClean="0"/>
              <a:t>		V		-0,0</a:t>
            </a:r>
          </a:p>
          <a:p>
            <a:endParaRPr lang="de-AT" dirty="0"/>
          </a:p>
          <a:p>
            <a:r>
              <a:rPr lang="de-AT" dirty="0" smtClean="0"/>
              <a:t>Total						-1,5</a:t>
            </a:r>
          </a:p>
          <a:p>
            <a:r>
              <a:rPr lang="de-AT" dirty="0" smtClean="0"/>
              <a:t>Sehr gut – </a:t>
            </a:r>
            <a:r>
              <a:rPr lang="de-AT" dirty="0" err="1" smtClean="0"/>
              <a:t>Very</a:t>
            </a:r>
            <a:r>
              <a:rPr lang="de-AT" dirty="0" smtClean="0"/>
              <a:t> </a:t>
            </a:r>
            <a:r>
              <a:rPr lang="de-AT" dirty="0" err="1" smtClean="0"/>
              <a:t>good</a:t>
            </a:r>
            <a:r>
              <a:rPr lang="de-AT" dirty="0" smtClean="0"/>
              <a:t>		13,5 Punkte			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Ausdruck - </a:t>
            </a:r>
            <a:r>
              <a:rPr lang="de-AT" dirty="0" err="1" smtClean="0"/>
              <a:t>behavior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Gedrückt		</a:t>
            </a:r>
            <a:r>
              <a:rPr lang="de-AT" dirty="0" err="1" smtClean="0"/>
              <a:t>pressured</a:t>
            </a:r>
            <a:r>
              <a:rPr lang="de-AT" dirty="0" smtClean="0"/>
              <a:t> </a:t>
            </a:r>
            <a:r>
              <a:rPr lang="de-AT" dirty="0" err="1" smtClean="0"/>
              <a:t>behavior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Stress			</a:t>
            </a:r>
            <a:r>
              <a:rPr lang="de-AT" dirty="0" err="1" smtClean="0"/>
              <a:t>stress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Körpersprache		</a:t>
            </a:r>
            <a:r>
              <a:rPr lang="de-AT" dirty="0" err="1" smtClean="0"/>
              <a:t>body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endParaRPr lang="de-AT" dirty="0" smtClean="0"/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Konzentration - </a:t>
            </a:r>
            <a:r>
              <a:rPr lang="de-AT" dirty="0" err="1" smtClean="0"/>
              <a:t>attention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Gewünscht:</a:t>
            </a:r>
          </a:p>
          <a:p>
            <a:endParaRPr lang="de-AT" dirty="0" smtClean="0"/>
          </a:p>
          <a:p>
            <a:endParaRPr lang="de-AT" dirty="0"/>
          </a:p>
          <a:p>
            <a:r>
              <a:rPr lang="de-AT" dirty="0" smtClean="0"/>
              <a:t>Augenkontakt		- </a:t>
            </a:r>
            <a:r>
              <a:rPr lang="de-AT" dirty="0" err="1" smtClean="0"/>
              <a:t>look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eyes</a:t>
            </a:r>
            <a:endParaRPr lang="de-AT" dirty="0" smtClean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Sitz aus der Bewegung</a:t>
            </a:r>
            <a:br>
              <a:rPr lang="de-AT" dirty="0" smtClean="0"/>
            </a:br>
            <a:r>
              <a:rPr lang="de-AT" dirty="0" err="1" smtClean="0"/>
              <a:t>Sit</a:t>
            </a:r>
            <a:r>
              <a:rPr lang="de-AT" dirty="0" smtClean="0"/>
              <a:t> out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motion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AT" dirty="0" smtClean="0"/>
              <a:t>Teil			1st </a:t>
            </a:r>
            <a:r>
              <a:rPr lang="de-AT" dirty="0" err="1" smtClean="0"/>
              <a:t>part</a:t>
            </a:r>
            <a:endParaRPr lang="de-AT" dirty="0" smtClean="0"/>
          </a:p>
          <a:p>
            <a:pPr marL="514350" indent="-514350"/>
            <a:r>
              <a:rPr lang="de-AT" dirty="0" smtClean="0"/>
              <a:t>Grundstellung	Basic </a:t>
            </a:r>
            <a:r>
              <a:rPr lang="de-AT" dirty="0" err="1" smtClean="0"/>
              <a:t>position</a:t>
            </a:r>
            <a:endParaRPr lang="de-AT" dirty="0" smtClean="0"/>
          </a:p>
          <a:p>
            <a:pPr marL="514350" indent="-514350"/>
            <a:r>
              <a:rPr lang="de-AT" dirty="0" smtClean="0"/>
              <a:t>Entwicklung		</a:t>
            </a:r>
            <a:r>
              <a:rPr lang="de-AT" dirty="0" err="1" smtClean="0"/>
              <a:t>Buildup</a:t>
            </a:r>
            <a:endParaRPr lang="de-AT" dirty="0" smtClean="0"/>
          </a:p>
          <a:p>
            <a:pPr marL="514350" indent="-514350"/>
            <a:r>
              <a:rPr lang="de-AT" dirty="0" smtClean="0"/>
              <a:t>Ausführung Sitz	</a:t>
            </a:r>
            <a:r>
              <a:rPr lang="de-AT" dirty="0" err="1" smtClean="0"/>
              <a:t>Execution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sit</a:t>
            </a:r>
            <a:endParaRPr lang="de-AT" dirty="0" smtClean="0"/>
          </a:p>
          <a:p>
            <a:pPr marL="514350" indent="-514350"/>
            <a:endParaRPr lang="de-AT" dirty="0"/>
          </a:p>
          <a:p>
            <a:pPr marL="514350" indent="-514350" algn="ctr">
              <a:buNone/>
            </a:pPr>
            <a:r>
              <a:rPr lang="de-AT" sz="4400" dirty="0" smtClean="0"/>
              <a:t>50 %</a:t>
            </a:r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smtClean="0"/>
              <a:t>Begleithundeprüfungen der Stufe 1</a:t>
            </a:r>
            <a:br>
              <a:rPr lang="de-AT" b="1" dirty="0" smtClean="0"/>
            </a:br>
            <a:r>
              <a:rPr lang="de-AT" b="1" dirty="0" smtClean="0"/>
              <a:t>Ausbildungskennzeichen: IBGH 1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Leinenführigkeit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Freifolge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Absitzen aus der Bewegung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Ablegen aus der Bewegung mit Heranrufen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Ablegen unter Ablenkung</a:t>
            </a:r>
            <a:endParaRPr lang="de-AT" b="1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57214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Sitz aus der Bewegung</a:t>
            </a:r>
            <a:br>
              <a:rPr lang="de-AT" dirty="0" smtClean="0"/>
            </a:br>
            <a:r>
              <a:rPr lang="de-AT" dirty="0" err="1" smtClean="0"/>
              <a:t>Sit</a:t>
            </a:r>
            <a:r>
              <a:rPr lang="de-AT" dirty="0" smtClean="0"/>
              <a:t> out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motion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AT" dirty="0" smtClean="0"/>
              <a:t>2. Teil				2nd </a:t>
            </a:r>
            <a:r>
              <a:rPr lang="de-AT" dirty="0" err="1" smtClean="0"/>
              <a:t>part</a:t>
            </a:r>
            <a:r>
              <a:rPr lang="de-AT" dirty="0" smtClean="0"/>
              <a:t>		</a:t>
            </a:r>
          </a:p>
          <a:p>
            <a:r>
              <a:rPr lang="de-AT" dirty="0" smtClean="0"/>
              <a:t>Entfernen		</a:t>
            </a:r>
            <a:r>
              <a:rPr lang="de-AT" dirty="0" err="1" smtClean="0"/>
              <a:t>Leaving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dog</a:t>
            </a:r>
          </a:p>
          <a:p>
            <a:endParaRPr lang="de-AT" dirty="0" smtClean="0"/>
          </a:p>
          <a:p>
            <a:r>
              <a:rPr lang="de-AT" dirty="0" smtClean="0"/>
              <a:t>Herantreten Auf-	</a:t>
            </a:r>
            <a:r>
              <a:rPr lang="de-AT" dirty="0" err="1" smtClean="0"/>
              <a:t>attention</a:t>
            </a:r>
            <a:endParaRPr lang="de-AT" dirty="0" smtClean="0"/>
          </a:p>
          <a:p>
            <a:pPr>
              <a:buNone/>
            </a:pPr>
            <a:r>
              <a:rPr lang="de-AT" dirty="0" err="1" smtClean="0"/>
              <a:t>merksamkeit</a:t>
            </a:r>
            <a:r>
              <a:rPr lang="de-AT" dirty="0" smtClean="0"/>
              <a:t>	</a:t>
            </a:r>
          </a:p>
          <a:p>
            <a:r>
              <a:rPr lang="de-AT" dirty="0" smtClean="0"/>
              <a:t>Endgrundstellung		</a:t>
            </a:r>
            <a:r>
              <a:rPr lang="de-AT" dirty="0" err="1" smtClean="0"/>
              <a:t>basic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endParaRPr lang="de-AT" dirty="0" smtClean="0"/>
          </a:p>
          <a:p>
            <a:endParaRPr lang="de-AT" dirty="0"/>
          </a:p>
          <a:p>
            <a:pPr algn="ctr">
              <a:buNone/>
            </a:pPr>
            <a:r>
              <a:rPr lang="de-AT" sz="4400" dirty="0" smtClean="0"/>
              <a:t>50 %	</a:t>
            </a:r>
            <a:r>
              <a:rPr lang="de-AT" dirty="0" smtClean="0"/>
              <a:t>	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2800" dirty="0" smtClean="0"/>
              <a:t>Ablegen aus der Bewegung mit Herankommen – down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motion</a:t>
            </a:r>
            <a:r>
              <a:rPr lang="de-AT" sz="2800" dirty="0" smtClean="0"/>
              <a:t> </a:t>
            </a:r>
            <a:r>
              <a:rPr lang="de-AT" sz="2800" dirty="0" err="1" smtClean="0"/>
              <a:t>with</a:t>
            </a:r>
            <a:r>
              <a:rPr lang="de-AT" sz="2800" dirty="0" smtClean="0"/>
              <a:t> </a:t>
            </a:r>
            <a:r>
              <a:rPr lang="de-AT" sz="2800" dirty="0" err="1" smtClean="0"/>
              <a:t>recall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1. Teil				1st Part</a:t>
            </a:r>
          </a:p>
          <a:p>
            <a:r>
              <a:rPr lang="de-AT" dirty="0" smtClean="0"/>
              <a:t>Grundstellung und Entwicklung	30 %</a:t>
            </a:r>
          </a:p>
          <a:p>
            <a:r>
              <a:rPr lang="de-AT" dirty="0" smtClean="0"/>
              <a:t>Basic </a:t>
            </a:r>
            <a:r>
              <a:rPr lang="de-AT" dirty="0" err="1" smtClean="0"/>
              <a:t>position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Buildup</a:t>
            </a:r>
            <a:r>
              <a:rPr lang="de-AT" dirty="0" smtClean="0"/>
              <a:t>		30 %</a:t>
            </a:r>
          </a:p>
          <a:p>
            <a:endParaRPr lang="de-AT" dirty="0"/>
          </a:p>
          <a:p>
            <a:r>
              <a:rPr lang="de-AT" dirty="0" smtClean="0"/>
              <a:t>Einnehmen der Position			70 %</a:t>
            </a:r>
          </a:p>
          <a:p>
            <a:r>
              <a:rPr lang="de-AT" dirty="0" smtClean="0"/>
              <a:t>Position						70 %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2. Teil		2nd Part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Konzentration auf den Hundeführer	70 %</a:t>
            </a:r>
          </a:p>
          <a:p>
            <a:r>
              <a:rPr lang="de-AT" dirty="0" smtClean="0"/>
              <a:t>Attention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handler</a:t>
            </a:r>
            <a:r>
              <a:rPr lang="de-AT" dirty="0" smtClean="0"/>
              <a:t>			70 %</a:t>
            </a:r>
          </a:p>
          <a:p>
            <a:endParaRPr lang="de-AT" dirty="0"/>
          </a:p>
          <a:p>
            <a:r>
              <a:rPr lang="de-AT" dirty="0" smtClean="0"/>
              <a:t>Grundstellung					30 %</a:t>
            </a:r>
          </a:p>
          <a:p>
            <a:r>
              <a:rPr lang="de-AT" dirty="0" smtClean="0"/>
              <a:t>Basic </a:t>
            </a:r>
            <a:r>
              <a:rPr lang="de-AT" dirty="0" err="1" smtClean="0"/>
              <a:t>position</a:t>
            </a:r>
            <a:r>
              <a:rPr lang="de-AT" dirty="0" smtClean="0"/>
              <a:t>					30 %</a:t>
            </a:r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 smtClean="0"/>
              <a:t>Ablegen aus der Bewegung mit Herankommen</a:t>
            </a:r>
            <a:br>
              <a:rPr lang="de-AT" sz="3200" dirty="0" smtClean="0"/>
            </a:br>
            <a:r>
              <a:rPr lang="de-AT" sz="3200" dirty="0" smtClean="0"/>
              <a:t>Down </a:t>
            </a:r>
            <a:r>
              <a:rPr lang="de-AT" sz="3200" dirty="0" err="1" smtClean="0"/>
              <a:t>with</a:t>
            </a:r>
            <a:r>
              <a:rPr lang="de-AT" sz="3200" dirty="0" smtClean="0"/>
              <a:t> </a:t>
            </a:r>
            <a:r>
              <a:rPr lang="de-AT" sz="3200" dirty="0" err="1" smtClean="0"/>
              <a:t>recall</a:t>
            </a:r>
            <a:endParaRPr lang="de-AT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AT" dirty="0" smtClean="0"/>
              <a:t>Teil:		50 %		5 Punkte</a:t>
            </a:r>
          </a:p>
          <a:p>
            <a:pPr marL="514350" indent="-514350">
              <a:buAutoNum type="arabicPeriod"/>
            </a:pPr>
            <a:endParaRPr lang="de-AT" dirty="0" smtClean="0"/>
          </a:p>
          <a:p>
            <a:pPr marL="514350" indent="-514350">
              <a:buNone/>
            </a:pPr>
            <a:r>
              <a:rPr lang="de-AT" dirty="0" smtClean="0"/>
              <a:t>Grundstellung – Entwicklung – Position</a:t>
            </a:r>
          </a:p>
          <a:p>
            <a:pPr marL="514350" indent="-514350">
              <a:buNone/>
            </a:pPr>
            <a:endParaRPr lang="de-AT" dirty="0" smtClean="0"/>
          </a:p>
          <a:p>
            <a:pPr marL="514350" indent="-514350">
              <a:buNone/>
            </a:pPr>
            <a:r>
              <a:rPr lang="de-AT" dirty="0" smtClean="0"/>
              <a:t>1st Part		50 %		5 </a:t>
            </a:r>
            <a:r>
              <a:rPr lang="de-AT" dirty="0" err="1" smtClean="0"/>
              <a:t>points</a:t>
            </a:r>
            <a:endParaRPr lang="de-AT" dirty="0" smtClean="0"/>
          </a:p>
          <a:p>
            <a:pPr marL="514350" indent="-514350">
              <a:buNone/>
            </a:pPr>
            <a:endParaRPr lang="de-AT" dirty="0" smtClean="0"/>
          </a:p>
          <a:p>
            <a:pPr marL="514350" indent="-514350">
              <a:buNone/>
            </a:pPr>
            <a:r>
              <a:rPr lang="de-AT" dirty="0" smtClean="0"/>
              <a:t>Basic </a:t>
            </a:r>
            <a:r>
              <a:rPr lang="de-AT" dirty="0" err="1" smtClean="0"/>
              <a:t>position</a:t>
            </a:r>
            <a:r>
              <a:rPr lang="de-AT" dirty="0" smtClean="0"/>
              <a:t>	- </a:t>
            </a:r>
            <a:r>
              <a:rPr lang="de-AT" dirty="0" err="1" smtClean="0"/>
              <a:t>Buildup</a:t>
            </a:r>
            <a:r>
              <a:rPr lang="de-AT" dirty="0" smtClean="0"/>
              <a:t>	-	Position</a:t>
            </a:r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86" y="92867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 smtClean="0"/>
              <a:t>Ablegen aus der Bewegung mit Herankommen</a:t>
            </a:r>
            <a:br>
              <a:rPr lang="de-AT" sz="3200" dirty="0" smtClean="0"/>
            </a:br>
            <a:r>
              <a:rPr lang="de-AT" sz="3200" dirty="0" smtClean="0"/>
              <a:t>Down </a:t>
            </a:r>
            <a:r>
              <a:rPr lang="de-AT" sz="3200" dirty="0" err="1" smtClean="0"/>
              <a:t>with</a:t>
            </a:r>
            <a:r>
              <a:rPr lang="de-AT" sz="3200" dirty="0" smtClean="0"/>
              <a:t> </a:t>
            </a:r>
            <a:r>
              <a:rPr lang="de-AT" sz="3200" dirty="0" err="1" smtClean="0"/>
              <a:t>recall</a:t>
            </a:r>
            <a:endParaRPr lang="de-AT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2. Teil:		50 %		5 Punkte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Herankommen	 – Vorsitz	- Grundstellung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2nd Part:		50 %		5 </a:t>
            </a:r>
            <a:r>
              <a:rPr lang="de-AT" dirty="0" err="1" smtClean="0"/>
              <a:t>points</a:t>
            </a:r>
            <a:endParaRPr lang="de-AT" dirty="0" smtClean="0"/>
          </a:p>
          <a:p>
            <a:pPr>
              <a:buNone/>
            </a:pPr>
            <a:r>
              <a:rPr lang="de-AT" dirty="0" smtClean="0"/>
              <a:t>Recall	-	</a:t>
            </a:r>
            <a:r>
              <a:rPr lang="de-AT" dirty="0" err="1" smtClean="0"/>
              <a:t>Sit</a:t>
            </a:r>
            <a:r>
              <a:rPr lang="de-AT" dirty="0" smtClean="0"/>
              <a:t> in Front		- Basic Position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92867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Bewertung 1. Teil</a:t>
            </a:r>
            <a:br>
              <a:rPr lang="de-AT" dirty="0" smtClean="0"/>
            </a:br>
            <a:r>
              <a:rPr lang="de-AT" dirty="0" smtClean="0"/>
              <a:t>Evaluation </a:t>
            </a:r>
            <a:r>
              <a:rPr lang="de-AT" dirty="0" err="1" smtClean="0"/>
              <a:t>Criteria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	30 %		1,5 Punkte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Grundstellung			Basic Position</a:t>
            </a:r>
          </a:p>
          <a:p>
            <a:pPr>
              <a:buNone/>
            </a:pPr>
            <a:r>
              <a:rPr lang="de-AT" dirty="0" smtClean="0"/>
              <a:t>Entwicklung			</a:t>
            </a:r>
            <a:r>
              <a:rPr lang="de-AT" dirty="0" err="1" smtClean="0"/>
              <a:t>Buildup</a:t>
            </a: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	70 %		3,5 Punkte</a:t>
            </a:r>
          </a:p>
          <a:p>
            <a:pPr>
              <a:buNone/>
            </a:pPr>
            <a:r>
              <a:rPr lang="de-AT" dirty="0" smtClean="0"/>
              <a:t>Position				</a:t>
            </a:r>
            <a:r>
              <a:rPr lang="de-AT" dirty="0" err="1" smtClean="0"/>
              <a:t>Position</a:t>
            </a:r>
            <a:endParaRPr lang="de-AT" dirty="0" smtClean="0"/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 smtClean="0"/>
              <a:t>Steh aus dem Laufschritt mit Herankommen</a:t>
            </a:r>
            <a:br>
              <a:rPr lang="de-AT" sz="3200" dirty="0" smtClean="0"/>
            </a:br>
            <a:r>
              <a:rPr lang="de-AT" sz="3200" dirty="0" smtClean="0"/>
              <a:t>Stand out </a:t>
            </a:r>
            <a:r>
              <a:rPr lang="de-AT" sz="3200" dirty="0" err="1" smtClean="0"/>
              <a:t>of</a:t>
            </a:r>
            <a:r>
              <a:rPr lang="de-AT" sz="3200" dirty="0" smtClean="0"/>
              <a:t> Motion</a:t>
            </a:r>
            <a:endParaRPr lang="de-AT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AT" dirty="0" smtClean="0"/>
              <a:t>Teil:		50 %		5 Punkte</a:t>
            </a:r>
          </a:p>
          <a:p>
            <a:pPr marL="514350" indent="-514350">
              <a:buNone/>
            </a:pPr>
            <a:endParaRPr lang="de-AT" dirty="0" smtClean="0"/>
          </a:p>
          <a:p>
            <a:pPr marL="514350" indent="-514350">
              <a:buNone/>
            </a:pPr>
            <a:r>
              <a:rPr lang="de-AT" dirty="0" smtClean="0"/>
              <a:t>Grundstellung  - Entwicklung   -  Position</a:t>
            </a:r>
          </a:p>
          <a:p>
            <a:pPr marL="514350" indent="-514350">
              <a:buNone/>
            </a:pPr>
            <a:endParaRPr lang="de-AT" dirty="0" smtClean="0"/>
          </a:p>
          <a:p>
            <a:pPr marL="514350" indent="-514350">
              <a:buNone/>
            </a:pPr>
            <a:r>
              <a:rPr lang="de-AT" dirty="0" smtClean="0"/>
              <a:t>1st Part:		50 %		5 Punkte</a:t>
            </a:r>
          </a:p>
          <a:p>
            <a:pPr marL="514350" indent="-514350">
              <a:buNone/>
            </a:pPr>
            <a:endParaRPr lang="de-AT" dirty="0" smtClean="0"/>
          </a:p>
          <a:p>
            <a:pPr marL="514350" indent="-514350">
              <a:buNone/>
            </a:pPr>
            <a:r>
              <a:rPr lang="de-AT" dirty="0" smtClean="0"/>
              <a:t>Basic Position  -  </a:t>
            </a:r>
            <a:r>
              <a:rPr lang="de-AT" dirty="0" err="1" smtClean="0"/>
              <a:t>Buildup</a:t>
            </a:r>
            <a:r>
              <a:rPr lang="de-AT" dirty="0" smtClean="0"/>
              <a:t>  -  Position	</a:t>
            </a:r>
          </a:p>
          <a:p>
            <a:pPr marL="514350" indent="-514350">
              <a:buNone/>
            </a:pP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785794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 smtClean="0"/>
              <a:t>Steh aus dem Laufschritt mit Herankommen</a:t>
            </a:r>
            <a:br>
              <a:rPr lang="de-AT" sz="3200" dirty="0" smtClean="0"/>
            </a:br>
            <a:r>
              <a:rPr lang="de-AT" sz="3200" dirty="0" smtClean="0"/>
              <a:t>Stand out </a:t>
            </a:r>
            <a:r>
              <a:rPr lang="de-AT" sz="3200" dirty="0" err="1" smtClean="0"/>
              <a:t>of</a:t>
            </a:r>
            <a:r>
              <a:rPr lang="de-AT" sz="3200" dirty="0" smtClean="0"/>
              <a:t> Motion</a:t>
            </a:r>
            <a:endParaRPr lang="de-AT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AT" dirty="0" smtClean="0"/>
              <a:t>2. Teil		50 %		5 Punkte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Herankommen  -  Vorsitz  -  Grundstellung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2nd Part		50 %		5 Punkte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Recall	-	</a:t>
            </a:r>
            <a:r>
              <a:rPr lang="de-AT" dirty="0" err="1" smtClean="0"/>
              <a:t>Sit</a:t>
            </a:r>
            <a:r>
              <a:rPr lang="de-AT" dirty="0" smtClean="0"/>
              <a:t> in Front	  -	Basic Position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1000108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Bringen auf ebener Erde</a:t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Grundstellung</a:t>
            </a:r>
          </a:p>
          <a:p>
            <a:r>
              <a:rPr lang="de-AT" dirty="0" smtClean="0"/>
              <a:t>Motiviertes zielstrebiges Agieren beim Hinlauf</a:t>
            </a:r>
          </a:p>
          <a:p>
            <a:r>
              <a:rPr lang="de-AT" dirty="0" smtClean="0"/>
              <a:t>Aufnahme des Holzes</a:t>
            </a:r>
          </a:p>
          <a:p>
            <a:r>
              <a:rPr lang="de-AT" dirty="0" smtClean="0"/>
              <a:t>Sofortiges drehen</a:t>
            </a:r>
          </a:p>
          <a:p>
            <a:r>
              <a:rPr lang="de-AT" dirty="0" smtClean="0"/>
              <a:t>Rückweg</a:t>
            </a:r>
          </a:p>
          <a:p>
            <a:r>
              <a:rPr lang="de-AT" dirty="0" smtClean="0"/>
              <a:t>Vorsitz mit Präsentation</a:t>
            </a:r>
          </a:p>
          <a:p>
            <a:r>
              <a:rPr lang="de-AT" dirty="0" smtClean="0"/>
              <a:t>Grundstellung</a:t>
            </a:r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Retrieve</a:t>
            </a:r>
            <a:r>
              <a:rPr lang="de-AT" dirty="0" smtClean="0"/>
              <a:t> on </a:t>
            </a:r>
            <a:r>
              <a:rPr lang="de-AT" dirty="0" err="1" smtClean="0"/>
              <a:t>the</a:t>
            </a:r>
            <a:r>
              <a:rPr lang="de-AT" dirty="0" smtClean="0"/>
              <a:t> Flat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Unmotivated</a:t>
            </a:r>
            <a:endParaRPr lang="de-AT" dirty="0" smtClean="0"/>
          </a:p>
          <a:p>
            <a:r>
              <a:rPr lang="de-AT" dirty="0" smtClean="0"/>
              <a:t>Stress</a:t>
            </a:r>
          </a:p>
          <a:p>
            <a:r>
              <a:rPr lang="de-AT" dirty="0" smtClean="0"/>
              <a:t>Not </a:t>
            </a:r>
            <a:r>
              <a:rPr lang="de-AT" dirty="0" err="1" smtClean="0"/>
              <a:t>purposeful</a:t>
            </a:r>
            <a:r>
              <a:rPr lang="de-AT" dirty="0" smtClean="0"/>
              <a:t> on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way</a:t>
            </a:r>
            <a:r>
              <a:rPr lang="de-AT" dirty="0" smtClean="0"/>
              <a:t> out </a:t>
            </a:r>
            <a:r>
              <a:rPr lang="de-AT" dirty="0" err="1" smtClean="0"/>
              <a:t>and</a:t>
            </a:r>
            <a:r>
              <a:rPr lang="de-AT" dirty="0" smtClean="0"/>
              <a:t>/</a:t>
            </a:r>
            <a:r>
              <a:rPr lang="de-AT" dirty="0" err="1" smtClean="0"/>
              <a:t>or</a:t>
            </a:r>
            <a:r>
              <a:rPr lang="de-AT" dirty="0" smtClean="0"/>
              <a:t> </a:t>
            </a:r>
            <a:r>
              <a:rPr lang="de-AT" dirty="0" err="1" smtClean="0"/>
              <a:t>return</a:t>
            </a:r>
            <a:endParaRPr lang="de-AT" dirty="0" smtClean="0"/>
          </a:p>
          <a:p>
            <a:r>
              <a:rPr lang="de-AT" dirty="0" err="1" smtClean="0"/>
              <a:t>Faulty</a:t>
            </a:r>
            <a:r>
              <a:rPr lang="de-AT" dirty="0" smtClean="0"/>
              <a:t> pick </a:t>
            </a:r>
            <a:r>
              <a:rPr lang="de-AT" dirty="0" err="1" smtClean="0"/>
              <a:t>up</a:t>
            </a:r>
            <a:endParaRPr lang="de-AT" dirty="0" smtClean="0"/>
          </a:p>
          <a:p>
            <a:r>
              <a:rPr lang="de-AT" dirty="0" err="1" smtClean="0"/>
              <a:t>Playing</a:t>
            </a:r>
            <a:r>
              <a:rPr lang="de-AT" dirty="0" smtClean="0"/>
              <a:t> </a:t>
            </a:r>
            <a:r>
              <a:rPr lang="de-AT" dirty="0" err="1" smtClean="0"/>
              <a:t>or</a:t>
            </a:r>
            <a:r>
              <a:rPr lang="de-AT" dirty="0" smtClean="0"/>
              <a:t> </a:t>
            </a:r>
            <a:r>
              <a:rPr lang="de-AT" dirty="0" err="1" smtClean="0"/>
              <a:t>mouthing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dumble</a:t>
            </a:r>
            <a:endParaRPr lang="de-AT" dirty="0" smtClean="0"/>
          </a:p>
          <a:p>
            <a:r>
              <a:rPr lang="de-AT" dirty="0" err="1" smtClean="0"/>
              <a:t>Mistakes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presentation</a:t>
            </a:r>
            <a:r>
              <a:rPr lang="de-AT" dirty="0" smtClean="0"/>
              <a:t> </a:t>
            </a:r>
            <a:r>
              <a:rPr lang="de-AT" dirty="0" err="1" smtClean="0"/>
              <a:t>or</a:t>
            </a:r>
            <a:r>
              <a:rPr lang="de-AT" dirty="0" smtClean="0"/>
              <a:t> </a:t>
            </a:r>
            <a:r>
              <a:rPr lang="de-AT" dirty="0" err="1" smtClean="0"/>
              <a:t>basic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smtClean="0"/>
              <a:t>Companion Dog  </a:t>
            </a:r>
            <a:r>
              <a:rPr lang="de-AT" b="1" dirty="0" err="1" smtClean="0"/>
              <a:t>level</a:t>
            </a:r>
            <a:r>
              <a:rPr lang="de-AT" b="1" dirty="0" smtClean="0"/>
              <a:t> 1</a:t>
            </a:r>
            <a:br>
              <a:rPr lang="de-AT" b="1" dirty="0" smtClean="0"/>
            </a:br>
            <a:r>
              <a:rPr lang="de-AT" b="1" dirty="0" smtClean="0"/>
              <a:t>Trainingsdegree: IBGH 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AT" b="1" dirty="0" err="1" smtClean="0"/>
              <a:t>Heeling</a:t>
            </a:r>
            <a:r>
              <a:rPr lang="de-AT" b="1" dirty="0" smtClean="0"/>
              <a:t> on </a:t>
            </a:r>
            <a:r>
              <a:rPr lang="de-AT" b="1" dirty="0" err="1" smtClean="0"/>
              <a:t>leash</a:t>
            </a:r>
            <a:r>
              <a:rPr lang="de-AT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Free </a:t>
            </a:r>
            <a:r>
              <a:rPr lang="de-AT" b="1" dirty="0" err="1" smtClean="0"/>
              <a:t>heeling</a:t>
            </a:r>
            <a:r>
              <a:rPr lang="de-AT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err="1" smtClean="0"/>
              <a:t>Sit</a:t>
            </a:r>
            <a:r>
              <a:rPr lang="de-AT" b="1" dirty="0" smtClean="0"/>
              <a:t> out </a:t>
            </a:r>
            <a:r>
              <a:rPr lang="de-AT" b="1" dirty="0" err="1" smtClean="0"/>
              <a:t>of</a:t>
            </a:r>
            <a:r>
              <a:rPr lang="de-AT" b="1" dirty="0" smtClean="0"/>
              <a:t> </a:t>
            </a:r>
            <a:r>
              <a:rPr lang="de-AT" b="1" dirty="0" err="1" smtClean="0"/>
              <a:t>motion</a:t>
            </a:r>
            <a:r>
              <a:rPr lang="de-AT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Down out </a:t>
            </a:r>
            <a:r>
              <a:rPr lang="de-AT" b="1" dirty="0" err="1" smtClean="0"/>
              <a:t>of</a:t>
            </a:r>
            <a:r>
              <a:rPr lang="de-AT" b="1" dirty="0" smtClean="0"/>
              <a:t> </a:t>
            </a:r>
            <a:r>
              <a:rPr lang="de-AT" b="1" dirty="0" err="1" smtClean="0"/>
              <a:t>motion</a:t>
            </a:r>
            <a:r>
              <a:rPr lang="de-AT" b="1" dirty="0" smtClean="0"/>
              <a:t> </a:t>
            </a:r>
            <a:r>
              <a:rPr lang="de-AT" b="1" dirty="0" err="1" smtClean="0"/>
              <a:t>and</a:t>
            </a:r>
            <a:r>
              <a:rPr lang="de-AT" b="1" dirty="0" smtClean="0"/>
              <a:t> </a:t>
            </a:r>
            <a:r>
              <a:rPr lang="de-AT" b="1" dirty="0" err="1" smtClean="0"/>
              <a:t>recall</a:t>
            </a:r>
            <a:r>
              <a:rPr lang="de-AT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Down under Distraction.</a:t>
            </a:r>
            <a:endParaRPr lang="nl-NL" b="1" dirty="0" smtClean="0"/>
          </a:p>
          <a:p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786454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Bringen über die Hürde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Hinsprung</a:t>
            </a:r>
            <a:r>
              <a:rPr lang="de-AT" dirty="0" smtClean="0"/>
              <a:t>		5 Punkte</a:t>
            </a:r>
          </a:p>
          <a:p>
            <a:r>
              <a:rPr lang="de-AT" dirty="0" smtClean="0"/>
              <a:t>Rücksprung		5 Punkte</a:t>
            </a:r>
          </a:p>
          <a:p>
            <a:endParaRPr lang="de-AT" dirty="0" smtClean="0"/>
          </a:p>
          <a:p>
            <a:r>
              <a:rPr lang="de-AT" dirty="0" smtClean="0"/>
              <a:t>Bringen			5 Punkte</a:t>
            </a:r>
          </a:p>
          <a:p>
            <a:r>
              <a:rPr lang="de-AT" dirty="0" smtClean="0"/>
              <a:t>Insgesamt		15 Punkte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over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hurdle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1st jump			5 </a:t>
            </a:r>
            <a:r>
              <a:rPr lang="de-AT" dirty="0" err="1" smtClean="0"/>
              <a:t>points</a:t>
            </a:r>
            <a:endParaRPr lang="de-AT" dirty="0" smtClean="0"/>
          </a:p>
          <a:p>
            <a:r>
              <a:rPr lang="de-AT" dirty="0" smtClean="0"/>
              <a:t>2nd jump		5 </a:t>
            </a:r>
            <a:r>
              <a:rPr lang="de-AT" dirty="0" err="1" smtClean="0"/>
              <a:t>points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err="1" smtClean="0"/>
              <a:t>Retrieve</a:t>
            </a:r>
            <a:r>
              <a:rPr lang="de-AT" dirty="0" smtClean="0"/>
              <a:t>			5 Points</a:t>
            </a:r>
          </a:p>
          <a:p>
            <a:endParaRPr lang="de-AT" dirty="0" smtClean="0"/>
          </a:p>
          <a:p>
            <a:r>
              <a:rPr lang="de-AT" dirty="0" smtClean="0"/>
              <a:t>Total			15 </a:t>
            </a:r>
            <a:r>
              <a:rPr lang="de-AT" dirty="0" err="1" smtClean="0"/>
              <a:t>points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Bringen über die Hürde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Sprünge:		kraftvoll und motiviert</a:t>
            </a:r>
          </a:p>
          <a:p>
            <a:r>
              <a:rPr lang="de-AT" dirty="0" smtClean="0"/>
              <a:t>Streifen		bis	- 1</a:t>
            </a:r>
          </a:p>
          <a:p>
            <a:r>
              <a:rPr lang="de-AT" dirty="0" smtClean="0"/>
              <a:t>Aufsetzen	bis	- 2</a:t>
            </a:r>
          </a:p>
          <a:p>
            <a:endParaRPr lang="de-AT" dirty="0" smtClean="0"/>
          </a:p>
          <a:p>
            <a:r>
              <a:rPr lang="de-AT" dirty="0" smtClean="0"/>
              <a:t>Bringen:</a:t>
            </a:r>
          </a:p>
          <a:p>
            <a:r>
              <a:rPr lang="de-AT" dirty="0" smtClean="0"/>
              <a:t>Gleiche Kriterien wie auf ebener Erde</a:t>
            </a:r>
          </a:p>
          <a:p>
            <a:r>
              <a:rPr lang="de-AT" dirty="0" smtClean="0"/>
              <a:t>Fehler beim Bringen werden nur bei den 5 Punkten für das Bringen entwertet!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over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hurdle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AT" dirty="0" smtClean="0"/>
              <a:t>Jumps		powerful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motivated</a:t>
            </a:r>
            <a:endParaRPr lang="de-AT" dirty="0" smtClean="0"/>
          </a:p>
          <a:p>
            <a:r>
              <a:rPr lang="de-AT" dirty="0" err="1" smtClean="0"/>
              <a:t>Touching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hurdle</a:t>
            </a:r>
            <a:r>
              <a:rPr lang="de-AT" dirty="0" smtClean="0"/>
              <a:t>	</a:t>
            </a:r>
            <a:r>
              <a:rPr lang="de-AT" dirty="0" err="1" smtClean="0"/>
              <a:t>up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	-1</a:t>
            </a:r>
          </a:p>
          <a:p>
            <a:r>
              <a:rPr lang="de-AT" dirty="0" err="1" smtClean="0"/>
              <a:t>Stepping</a:t>
            </a:r>
            <a:r>
              <a:rPr lang="de-AT" dirty="0" smtClean="0"/>
              <a:t> on </a:t>
            </a:r>
            <a:r>
              <a:rPr lang="de-AT" dirty="0" err="1" smtClean="0"/>
              <a:t>it</a:t>
            </a:r>
            <a:r>
              <a:rPr lang="de-AT" dirty="0" smtClean="0"/>
              <a:t>		</a:t>
            </a:r>
            <a:r>
              <a:rPr lang="de-AT" dirty="0" err="1" smtClean="0"/>
              <a:t>up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	-2</a:t>
            </a:r>
          </a:p>
          <a:p>
            <a:endParaRPr lang="de-AT" dirty="0" smtClean="0"/>
          </a:p>
          <a:p>
            <a:r>
              <a:rPr lang="de-AT" dirty="0" err="1" smtClean="0"/>
              <a:t>Retrieve</a:t>
            </a:r>
            <a:r>
              <a:rPr lang="de-AT" dirty="0" smtClean="0"/>
              <a:t>:</a:t>
            </a:r>
          </a:p>
          <a:p>
            <a:r>
              <a:rPr lang="de-AT" dirty="0" smtClean="0"/>
              <a:t>The same </a:t>
            </a:r>
            <a:r>
              <a:rPr lang="de-AT" dirty="0" err="1" smtClean="0"/>
              <a:t>evaluation</a:t>
            </a:r>
            <a:r>
              <a:rPr lang="de-AT" dirty="0" smtClean="0"/>
              <a:t> </a:t>
            </a:r>
            <a:r>
              <a:rPr lang="de-AT" dirty="0" err="1" smtClean="0"/>
              <a:t>criteria</a:t>
            </a:r>
            <a:r>
              <a:rPr lang="de-AT" dirty="0" smtClean="0"/>
              <a:t> </a:t>
            </a:r>
            <a:r>
              <a:rPr lang="de-AT" dirty="0" err="1" smtClean="0"/>
              <a:t>like</a:t>
            </a:r>
            <a:r>
              <a:rPr lang="de-AT" dirty="0" smtClean="0"/>
              <a:t> </a:t>
            </a:r>
            <a:r>
              <a:rPr lang="de-AT" dirty="0" err="1" smtClean="0"/>
              <a:t>retrieve</a:t>
            </a:r>
            <a:r>
              <a:rPr lang="de-AT" dirty="0" smtClean="0"/>
              <a:t> on flat.</a:t>
            </a:r>
          </a:p>
          <a:p>
            <a:r>
              <a:rPr lang="de-AT" dirty="0" err="1" smtClean="0"/>
              <a:t>Mistakes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</a:t>
            </a:r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only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part</a:t>
            </a:r>
            <a:r>
              <a:rPr lang="de-AT" dirty="0" smtClean="0"/>
              <a:t> </a:t>
            </a:r>
            <a:r>
              <a:rPr lang="de-AT" dirty="0" err="1" smtClean="0"/>
              <a:t>retrieve</a:t>
            </a:r>
            <a:r>
              <a:rPr lang="de-AT" dirty="0" smtClean="0"/>
              <a:t> (5 </a:t>
            </a:r>
            <a:r>
              <a:rPr lang="de-AT" dirty="0" err="1" smtClean="0"/>
              <a:t>points</a:t>
            </a:r>
            <a:r>
              <a:rPr lang="de-AT" dirty="0" smtClean="0"/>
              <a:t>)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Bringen über die Hürde</a:t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Teilbewertung ist nur möglich, wenn das Bringen und mindestens 1 Sprung ausgeführt wird.</a:t>
            </a:r>
          </a:p>
          <a:p>
            <a:r>
              <a:rPr lang="de-AT" dirty="0" smtClean="0"/>
              <a:t>Hin- oder Rücksprung nicht ausgeführt, Bringen einwandfrei	10 Punkte</a:t>
            </a:r>
          </a:p>
          <a:p>
            <a:r>
              <a:rPr lang="de-AT" dirty="0" smtClean="0"/>
              <a:t>Hin- und Rücksprung einwandfrei, </a:t>
            </a:r>
            <a:r>
              <a:rPr lang="de-AT" dirty="0" err="1" smtClean="0"/>
              <a:t>Bringholz</a:t>
            </a:r>
            <a:r>
              <a:rPr lang="de-AT" dirty="0" smtClean="0"/>
              <a:t> nicht gebracht			0 Punkte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over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hurdle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Dog </a:t>
            </a:r>
            <a:r>
              <a:rPr lang="de-AT" dirty="0" err="1" smtClean="0"/>
              <a:t>does</a:t>
            </a:r>
            <a:r>
              <a:rPr lang="de-AT" dirty="0" smtClean="0"/>
              <a:t> not jump </a:t>
            </a:r>
            <a:r>
              <a:rPr lang="de-AT" dirty="0" err="1" smtClean="0"/>
              <a:t>one</a:t>
            </a:r>
            <a:r>
              <a:rPr lang="de-AT" dirty="0" smtClean="0"/>
              <a:t> </a:t>
            </a:r>
            <a:r>
              <a:rPr lang="de-AT" dirty="0" err="1" smtClean="0"/>
              <a:t>direction</a:t>
            </a:r>
            <a:r>
              <a:rPr lang="de-AT" dirty="0" smtClean="0"/>
              <a:t>, </a:t>
            </a:r>
            <a:r>
              <a:rPr lang="de-AT" dirty="0" err="1" smtClean="0"/>
              <a:t>either</a:t>
            </a:r>
            <a:r>
              <a:rPr lang="de-AT" dirty="0" smtClean="0"/>
              <a:t> out </a:t>
            </a:r>
            <a:r>
              <a:rPr lang="de-AT" dirty="0" err="1" smtClean="0"/>
              <a:t>or</a:t>
            </a:r>
            <a:r>
              <a:rPr lang="de-AT" dirty="0" smtClean="0"/>
              <a:t> back, </a:t>
            </a:r>
            <a:r>
              <a:rPr lang="de-AT" dirty="0" err="1" smtClean="0"/>
              <a:t>dumbbell</a:t>
            </a:r>
            <a:r>
              <a:rPr lang="de-AT" dirty="0" smtClean="0"/>
              <a:t> </a:t>
            </a:r>
            <a:r>
              <a:rPr lang="de-AT" dirty="0" err="1" smtClean="0"/>
              <a:t>retrieved</a:t>
            </a:r>
            <a:r>
              <a:rPr lang="de-AT" dirty="0" smtClean="0"/>
              <a:t> </a:t>
            </a:r>
            <a:r>
              <a:rPr lang="de-AT" dirty="0" err="1" smtClean="0"/>
              <a:t>flawlessy</a:t>
            </a:r>
            <a:r>
              <a:rPr lang="de-AT" dirty="0" smtClean="0"/>
              <a:t> 10 </a:t>
            </a:r>
            <a:r>
              <a:rPr lang="de-AT" dirty="0" err="1" smtClean="0"/>
              <a:t>points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Dog </a:t>
            </a:r>
            <a:r>
              <a:rPr lang="de-AT" dirty="0" err="1" smtClean="0"/>
              <a:t>jumps</a:t>
            </a:r>
            <a:r>
              <a:rPr lang="de-AT" dirty="0" smtClean="0"/>
              <a:t> </a:t>
            </a:r>
            <a:r>
              <a:rPr lang="de-AT" dirty="0" err="1" smtClean="0"/>
              <a:t>perfectly</a:t>
            </a:r>
            <a:r>
              <a:rPr lang="de-AT" dirty="0" smtClean="0"/>
              <a:t> out </a:t>
            </a:r>
            <a:r>
              <a:rPr lang="de-AT" dirty="0" err="1" smtClean="0"/>
              <a:t>and</a:t>
            </a:r>
            <a:r>
              <a:rPr lang="de-AT" dirty="0" smtClean="0"/>
              <a:t> back but </a:t>
            </a:r>
            <a:r>
              <a:rPr lang="de-AT" dirty="0" err="1" smtClean="0"/>
              <a:t>does</a:t>
            </a:r>
            <a:r>
              <a:rPr lang="de-AT" dirty="0" smtClean="0"/>
              <a:t> not </a:t>
            </a:r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dumbbell</a:t>
            </a:r>
            <a:r>
              <a:rPr lang="de-AT" dirty="0" smtClean="0"/>
              <a:t>	0 Points</a:t>
            </a:r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Bringen über die Hürde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Wird die Hürde beim </a:t>
            </a:r>
            <a:r>
              <a:rPr lang="de-AT" dirty="0" err="1" smtClean="0"/>
              <a:t>Hinsprung</a:t>
            </a:r>
            <a:r>
              <a:rPr lang="de-AT" dirty="0" smtClean="0"/>
              <a:t> umgeworfen, erfolgt ein Pflichtabzug von 5 Punkten</a:t>
            </a:r>
          </a:p>
          <a:p>
            <a:endParaRPr lang="de-AT" dirty="0" smtClean="0"/>
          </a:p>
          <a:p>
            <a:r>
              <a:rPr lang="de-AT" dirty="0" smtClean="0"/>
              <a:t>Hürde wird aufgestellt, die Übung wiederholt – bewertet wird Rücksprung und Bringen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over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hurdle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If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dogknocks</a:t>
            </a:r>
            <a:r>
              <a:rPr lang="de-AT" dirty="0" smtClean="0"/>
              <a:t> </a:t>
            </a:r>
            <a:r>
              <a:rPr lang="de-AT" dirty="0" err="1" smtClean="0"/>
              <a:t>over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hurdle</a:t>
            </a:r>
            <a:r>
              <a:rPr lang="de-AT" dirty="0" smtClean="0"/>
              <a:t> </a:t>
            </a:r>
            <a:r>
              <a:rPr lang="de-AT" dirty="0" err="1" smtClean="0"/>
              <a:t>at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jump a </a:t>
            </a:r>
            <a:r>
              <a:rPr lang="de-AT" dirty="0" err="1" smtClean="0"/>
              <a:t>mandatory</a:t>
            </a:r>
            <a:r>
              <a:rPr lang="de-AT" dirty="0" smtClean="0"/>
              <a:t> </a:t>
            </a:r>
            <a:r>
              <a:rPr lang="de-AT" dirty="0" err="1" smtClean="0"/>
              <a:t>deduction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5 Points</a:t>
            </a:r>
          </a:p>
          <a:p>
            <a:endParaRPr lang="de-AT" dirty="0" smtClean="0"/>
          </a:p>
          <a:p>
            <a:r>
              <a:rPr lang="de-AT" dirty="0" smtClean="0"/>
              <a:t>The </a:t>
            </a:r>
            <a:r>
              <a:rPr lang="de-AT" dirty="0" err="1" smtClean="0"/>
              <a:t>exercise</a:t>
            </a:r>
            <a:r>
              <a:rPr lang="de-AT" dirty="0" smtClean="0"/>
              <a:t> ist </a:t>
            </a:r>
            <a:r>
              <a:rPr lang="de-AT" dirty="0" err="1" smtClean="0"/>
              <a:t>repeated</a:t>
            </a:r>
            <a:r>
              <a:rPr lang="de-AT" dirty="0" smtClean="0"/>
              <a:t>,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repeated</a:t>
            </a:r>
            <a:r>
              <a:rPr lang="de-AT" dirty="0" smtClean="0"/>
              <a:t> </a:t>
            </a:r>
            <a:r>
              <a:rPr lang="de-AT" dirty="0" err="1" smtClean="0"/>
              <a:t>exercise</a:t>
            </a:r>
            <a:r>
              <a:rPr lang="de-AT" dirty="0" smtClean="0"/>
              <a:t> </a:t>
            </a:r>
            <a:r>
              <a:rPr lang="de-AT" dirty="0" err="1" smtClean="0"/>
              <a:t>only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return</a:t>
            </a:r>
            <a:r>
              <a:rPr lang="de-AT" dirty="0" smtClean="0"/>
              <a:t> jump,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retrieve</a:t>
            </a:r>
            <a:r>
              <a:rPr lang="de-AT" dirty="0" smtClean="0"/>
              <a:t>, front, hold </a:t>
            </a:r>
            <a:r>
              <a:rPr lang="de-AT" dirty="0" err="1" smtClean="0"/>
              <a:t>and</a:t>
            </a:r>
            <a:r>
              <a:rPr lang="de-AT" dirty="0" smtClean="0"/>
              <a:t> final </a:t>
            </a:r>
            <a:r>
              <a:rPr lang="de-AT" dirty="0" err="1" smtClean="0"/>
              <a:t>basic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r>
              <a:rPr lang="de-AT" dirty="0" smtClean="0"/>
              <a:t>  </a:t>
            </a: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Bringen über die Schrägwand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Hinsprung</a:t>
            </a:r>
            <a:r>
              <a:rPr lang="de-AT" dirty="0" smtClean="0"/>
              <a:t>		5 Punkte</a:t>
            </a:r>
          </a:p>
          <a:p>
            <a:r>
              <a:rPr lang="de-AT" dirty="0" smtClean="0"/>
              <a:t>Rücksprung		5 Punkte</a:t>
            </a:r>
          </a:p>
          <a:p>
            <a:endParaRPr lang="de-AT" dirty="0" smtClean="0"/>
          </a:p>
          <a:p>
            <a:r>
              <a:rPr lang="de-AT" dirty="0" smtClean="0"/>
              <a:t>Bringen			5 Punkte</a:t>
            </a:r>
          </a:p>
          <a:p>
            <a:r>
              <a:rPr lang="de-AT" dirty="0" smtClean="0"/>
              <a:t>Insgesamt		15 Punkte</a:t>
            </a:r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over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scaling</a:t>
            </a:r>
            <a:r>
              <a:rPr lang="de-AT" dirty="0" smtClean="0"/>
              <a:t> wall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1st jump			5 </a:t>
            </a:r>
            <a:r>
              <a:rPr lang="de-AT" dirty="0" err="1" smtClean="0"/>
              <a:t>points</a:t>
            </a:r>
            <a:endParaRPr lang="de-AT" dirty="0" smtClean="0"/>
          </a:p>
          <a:p>
            <a:r>
              <a:rPr lang="de-AT" dirty="0" smtClean="0"/>
              <a:t>2nd jump		5 </a:t>
            </a:r>
            <a:r>
              <a:rPr lang="de-AT" dirty="0" err="1" smtClean="0"/>
              <a:t>points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err="1" smtClean="0"/>
              <a:t>Retrieve</a:t>
            </a:r>
            <a:r>
              <a:rPr lang="de-AT" dirty="0" smtClean="0"/>
              <a:t>			5 Points</a:t>
            </a:r>
          </a:p>
          <a:p>
            <a:endParaRPr lang="de-AT" dirty="0" smtClean="0"/>
          </a:p>
          <a:p>
            <a:r>
              <a:rPr lang="de-AT" dirty="0" smtClean="0"/>
              <a:t>Total			15 </a:t>
            </a:r>
            <a:r>
              <a:rPr lang="de-AT" dirty="0" err="1" smtClean="0"/>
              <a:t>points</a:t>
            </a:r>
            <a:endParaRPr lang="de-AT" dirty="0" smtClean="0"/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smtClean="0"/>
              <a:t>Begleithundeprüfung der Stufe 2</a:t>
            </a:r>
            <a:br>
              <a:rPr lang="de-AT" b="1" dirty="0" smtClean="0"/>
            </a:br>
            <a:r>
              <a:rPr lang="de-AT" b="1" dirty="0" smtClean="0"/>
              <a:t>Ausbildungskennzeichen: IBGH 2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78539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Leinenführigkeit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Freifolge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Absitzen aus der Bewegung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Ablegen aus der Bewegung mit Hereinrufen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Bringen auf ebener Erde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Voraussenden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Ablegen unter Ablenkung</a:t>
            </a:r>
            <a:endParaRPr lang="de-AT" b="1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5929305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Bringen über die Schrägwand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Sprünge:		kraftvoll und motiviert</a:t>
            </a:r>
          </a:p>
          <a:p>
            <a:endParaRPr lang="de-AT" dirty="0" smtClean="0"/>
          </a:p>
          <a:p>
            <a:r>
              <a:rPr lang="de-AT" dirty="0" smtClean="0"/>
              <a:t>Bringen:</a:t>
            </a:r>
          </a:p>
          <a:p>
            <a:r>
              <a:rPr lang="de-AT" dirty="0" smtClean="0"/>
              <a:t>Gleiche Kriterien wie auf ebener Erde</a:t>
            </a:r>
          </a:p>
          <a:p>
            <a:r>
              <a:rPr lang="de-AT" dirty="0" smtClean="0"/>
              <a:t>Fehler beim Bringen werden nur bei den 5 Punkten für das Bringen entwertet!</a:t>
            </a:r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over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scaling</a:t>
            </a:r>
            <a:r>
              <a:rPr lang="de-AT" dirty="0" smtClean="0"/>
              <a:t> wall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Jumps		powerful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motivated</a:t>
            </a:r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r>
              <a:rPr lang="de-AT" dirty="0" err="1" smtClean="0"/>
              <a:t>Retrieve</a:t>
            </a:r>
            <a:r>
              <a:rPr lang="de-AT" dirty="0" smtClean="0"/>
              <a:t>:</a:t>
            </a:r>
          </a:p>
          <a:p>
            <a:r>
              <a:rPr lang="de-AT" dirty="0" smtClean="0"/>
              <a:t>The same </a:t>
            </a:r>
            <a:r>
              <a:rPr lang="de-AT" dirty="0" err="1" smtClean="0"/>
              <a:t>evaluation</a:t>
            </a:r>
            <a:r>
              <a:rPr lang="de-AT" dirty="0" smtClean="0"/>
              <a:t> </a:t>
            </a:r>
            <a:r>
              <a:rPr lang="de-AT" dirty="0" err="1" smtClean="0"/>
              <a:t>criteria</a:t>
            </a:r>
            <a:r>
              <a:rPr lang="de-AT" dirty="0" smtClean="0"/>
              <a:t> </a:t>
            </a:r>
            <a:r>
              <a:rPr lang="de-AT" dirty="0" err="1" smtClean="0"/>
              <a:t>like</a:t>
            </a:r>
            <a:r>
              <a:rPr lang="de-AT" dirty="0" smtClean="0"/>
              <a:t> </a:t>
            </a:r>
            <a:r>
              <a:rPr lang="de-AT" dirty="0" err="1" smtClean="0"/>
              <a:t>retrieve</a:t>
            </a:r>
            <a:r>
              <a:rPr lang="de-AT" dirty="0" smtClean="0"/>
              <a:t> on flat.</a:t>
            </a:r>
          </a:p>
          <a:p>
            <a:r>
              <a:rPr lang="de-AT" dirty="0" err="1" smtClean="0"/>
              <a:t>Mistakes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</a:t>
            </a:r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only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part</a:t>
            </a:r>
            <a:r>
              <a:rPr lang="de-AT" dirty="0" smtClean="0"/>
              <a:t> </a:t>
            </a:r>
            <a:r>
              <a:rPr lang="de-AT" dirty="0" err="1" smtClean="0"/>
              <a:t>retrieve</a:t>
            </a:r>
            <a:r>
              <a:rPr lang="de-AT" dirty="0" smtClean="0"/>
              <a:t> (5 </a:t>
            </a:r>
            <a:r>
              <a:rPr lang="de-AT" dirty="0" err="1" smtClean="0"/>
              <a:t>points</a:t>
            </a:r>
            <a:r>
              <a:rPr lang="de-AT" dirty="0" smtClean="0"/>
              <a:t>)</a:t>
            </a:r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Bringen über die Schrägwand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Teilbewertung ist nur möglich, wenn das Bringen und mindestens 1 Sprung ausgeführt wird.</a:t>
            </a:r>
          </a:p>
          <a:p>
            <a:r>
              <a:rPr lang="de-AT" dirty="0" smtClean="0"/>
              <a:t>Hin- oder Rücksprung nicht ausgeführt, Bringen einwandfrei	10 Punkte</a:t>
            </a:r>
          </a:p>
          <a:p>
            <a:r>
              <a:rPr lang="de-AT" dirty="0" smtClean="0"/>
              <a:t>Hin- und Rücksprung einwandfrei, </a:t>
            </a:r>
            <a:r>
              <a:rPr lang="de-AT" dirty="0" err="1" smtClean="0"/>
              <a:t>Bringholz</a:t>
            </a:r>
            <a:r>
              <a:rPr lang="de-AT" dirty="0" smtClean="0"/>
              <a:t> nicht gebracht			0 Punkte</a:t>
            </a:r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over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scaling</a:t>
            </a:r>
            <a:r>
              <a:rPr lang="de-AT" dirty="0" smtClean="0"/>
              <a:t> wall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Dog </a:t>
            </a:r>
            <a:r>
              <a:rPr lang="de-AT" dirty="0" err="1" smtClean="0"/>
              <a:t>does</a:t>
            </a:r>
            <a:r>
              <a:rPr lang="de-AT" dirty="0" smtClean="0"/>
              <a:t> not jump </a:t>
            </a:r>
            <a:r>
              <a:rPr lang="de-AT" dirty="0" err="1" smtClean="0"/>
              <a:t>one</a:t>
            </a:r>
            <a:r>
              <a:rPr lang="de-AT" dirty="0" smtClean="0"/>
              <a:t> </a:t>
            </a:r>
            <a:r>
              <a:rPr lang="de-AT" dirty="0" err="1" smtClean="0"/>
              <a:t>direction</a:t>
            </a:r>
            <a:r>
              <a:rPr lang="de-AT" dirty="0" smtClean="0"/>
              <a:t>, </a:t>
            </a:r>
            <a:r>
              <a:rPr lang="de-AT" dirty="0" err="1" smtClean="0"/>
              <a:t>either</a:t>
            </a:r>
            <a:r>
              <a:rPr lang="de-AT" dirty="0" smtClean="0"/>
              <a:t> out </a:t>
            </a:r>
            <a:r>
              <a:rPr lang="de-AT" dirty="0" err="1" smtClean="0"/>
              <a:t>or</a:t>
            </a:r>
            <a:r>
              <a:rPr lang="de-AT" dirty="0" smtClean="0"/>
              <a:t> back, </a:t>
            </a:r>
            <a:r>
              <a:rPr lang="de-AT" dirty="0" err="1" smtClean="0"/>
              <a:t>dumbbell</a:t>
            </a:r>
            <a:r>
              <a:rPr lang="de-AT" dirty="0" smtClean="0"/>
              <a:t> </a:t>
            </a:r>
            <a:r>
              <a:rPr lang="de-AT" dirty="0" err="1" smtClean="0"/>
              <a:t>retrieved</a:t>
            </a:r>
            <a:r>
              <a:rPr lang="de-AT" dirty="0" smtClean="0"/>
              <a:t> </a:t>
            </a:r>
            <a:r>
              <a:rPr lang="de-AT" dirty="0" err="1" smtClean="0"/>
              <a:t>flawlessy</a:t>
            </a:r>
            <a:r>
              <a:rPr lang="de-AT" dirty="0" smtClean="0"/>
              <a:t> 10 </a:t>
            </a:r>
            <a:r>
              <a:rPr lang="de-AT" dirty="0" err="1" smtClean="0"/>
              <a:t>points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Dog </a:t>
            </a:r>
            <a:r>
              <a:rPr lang="de-AT" dirty="0" err="1" smtClean="0"/>
              <a:t>jumps</a:t>
            </a:r>
            <a:r>
              <a:rPr lang="de-AT" dirty="0" smtClean="0"/>
              <a:t> </a:t>
            </a:r>
            <a:r>
              <a:rPr lang="de-AT" dirty="0" err="1" smtClean="0"/>
              <a:t>perfectly</a:t>
            </a:r>
            <a:r>
              <a:rPr lang="de-AT" dirty="0" smtClean="0"/>
              <a:t> out </a:t>
            </a:r>
            <a:r>
              <a:rPr lang="de-AT" dirty="0" err="1" smtClean="0"/>
              <a:t>and</a:t>
            </a:r>
            <a:r>
              <a:rPr lang="de-AT" dirty="0" smtClean="0"/>
              <a:t> back but </a:t>
            </a:r>
            <a:r>
              <a:rPr lang="de-AT" dirty="0" err="1" smtClean="0"/>
              <a:t>does</a:t>
            </a:r>
            <a:r>
              <a:rPr lang="de-AT" dirty="0" smtClean="0"/>
              <a:t> not </a:t>
            </a:r>
            <a:r>
              <a:rPr lang="de-AT" dirty="0" err="1" smtClean="0"/>
              <a:t>retrieve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dumbbell</a:t>
            </a:r>
            <a:r>
              <a:rPr lang="de-AT" dirty="0" smtClean="0"/>
              <a:t>	0 Points</a:t>
            </a:r>
          </a:p>
          <a:p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Voraussenden mit Hinlegen</a:t>
            </a:r>
            <a:br>
              <a:rPr lang="de-AT" dirty="0" smtClean="0"/>
            </a:br>
            <a:r>
              <a:rPr lang="de-AT" dirty="0" smtClean="0"/>
              <a:t>Send out </a:t>
            </a:r>
            <a:r>
              <a:rPr lang="de-AT" dirty="0" err="1" smtClean="0"/>
              <a:t>with</a:t>
            </a:r>
            <a:r>
              <a:rPr lang="de-AT" dirty="0" smtClean="0"/>
              <a:t> down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dirty="0" smtClean="0"/>
              <a:t>Teil		50 %		5 Punkte</a:t>
            </a:r>
          </a:p>
          <a:p>
            <a:pPr marL="514350" indent="-514350">
              <a:buNone/>
            </a:pPr>
            <a:r>
              <a:rPr lang="de-AT" dirty="0" smtClean="0"/>
              <a:t>Grundstellung  -  Entwicklung  - Vorauslaufen</a:t>
            </a:r>
          </a:p>
          <a:p>
            <a:pPr marL="514350" indent="-514350">
              <a:buNone/>
            </a:pPr>
            <a:r>
              <a:rPr lang="de-AT" dirty="0" smtClean="0"/>
              <a:t>1st Part		50 %		5 Points</a:t>
            </a:r>
          </a:p>
          <a:p>
            <a:pPr marL="514350" indent="-514350">
              <a:buNone/>
            </a:pPr>
            <a:r>
              <a:rPr lang="de-AT" dirty="0" smtClean="0"/>
              <a:t>Basic Position  -  </a:t>
            </a:r>
            <a:r>
              <a:rPr lang="de-AT" dirty="0" err="1" smtClean="0"/>
              <a:t>Buildup</a:t>
            </a:r>
            <a:r>
              <a:rPr lang="de-AT" dirty="0" smtClean="0"/>
              <a:t>  - send out</a:t>
            </a:r>
          </a:p>
          <a:p>
            <a:pPr marL="514350" indent="-514350">
              <a:buNone/>
            </a:pPr>
            <a:r>
              <a:rPr lang="de-AT" dirty="0" smtClean="0"/>
              <a:t>2. Teil		50 %		5 Punkte</a:t>
            </a:r>
          </a:p>
          <a:p>
            <a:pPr marL="514350" indent="-514350">
              <a:buNone/>
            </a:pPr>
            <a:r>
              <a:rPr lang="de-AT" dirty="0" smtClean="0"/>
              <a:t>Hinlegen 		-		Grundstellung</a:t>
            </a:r>
          </a:p>
          <a:p>
            <a:pPr marL="514350" indent="-514350">
              <a:buNone/>
            </a:pPr>
            <a:r>
              <a:rPr lang="de-AT" dirty="0" smtClean="0"/>
              <a:t>2nd Part		50 %		5 Points</a:t>
            </a:r>
          </a:p>
          <a:p>
            <a:pPr marL="514350" indent="-514350">
              <a:buNone/>
            </a:pPr>
            <a:r>
              <a:rPr lang="de-AT" dirty="0" smtClean="0"/>
              <a:t>Down		-		Final Basic Position</a:t>
            </a:r>
          </a:p>
          <a:p>
            <a:pPr marL="514350" indent="-514350">
              <a:buNone/>
            </a:pPr>
            <a:endParaRPr lang="de-AT" dirty="0" smtClean="0"/>
          </a:p>
          <a:p>
            <a:pPr marL="514350" indent="-514350">
              <a:buNone/>
            </a:pP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Präzisierung Voraussenden mit Hinlegen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de-DE" dirty="0" smtClean="0"/>
              <a:t>Hund lässt sich auf 1. Hörzeichen stoppen, legt sich nicht . Ein Zusatzhörzeichen zum Legen   - 1,5 Punkte</a:t>
            </a:r>
            <a:endParaRPr lang="de-AT" dirty="0" smtClean="0"/>
          </a:p>
          <a:p>
            <a:pPr>
              <a:buNone/>
            </a:pPr>
            <a:r>
              <a:rPr lang="de-DE" dirty="0" smtClean="0"/>
              <a:t>Hund lässt sich auf 1. Hörzeichen stoppen, legt sich aufs 2. Zusatzhörzeichen 		           - 2,5 Punkte	</a:t>
            </a:r>
            <a:endParaRPr lang="de-AT" dirty="0" smtClean="0"/>
          </a:p>
          <a:p>
            <a:pPr>
              <a:buNone/>
            </a:pPr>
            <a:r>
              <a:rPr lang="de-DE" dirty="0" smtClean="0"/>
              <a:t>Hund lässt sich auf 1.Hörzeichen stoppen, legt sich aber aufs 2.Zusatzhörzeichen nicht.	        -3,5 Punkte</a:t>
            </a:r>
            <a:endParaRPr lang="de-AT" dirty="0" smtClean="0"/>
          </a:p>
          <a:p>
            <a:pPr>
              <a:buNone/>
            </a:pPr>
            <a:r>
              <a:rPr lang="de-DE" dirty="0" smtClean="0"/>
              <a:t>Hund lässt sich erst auf 1.Zusatzhörzeichen stoppen. Legt sich				        -2,5 Punkte</a:t>
            </a:r>
            <a:endParaRPr lang="de-AT" dirty="0" smtClean="0"/>
          </a:p>
          <a:p>
            <a:pPr>
              <a:buNone/>
            </a:pPr>
            <a:r>
              <a:rPr lang="de-DE" dirty="0" smtClean="0"/>
              <a:t>Hund lässt sich erst auf 2. Zusatzhörzeichen stoppen. Legt sich.			        -3,5 Punkte </a:t>
            </a:r>
            <a:endParaRPr lang="de-AT" dirty="0" smtClean="0"/>
          </a:p>
          <a:p>
            <a:pPr>
              <a:buNone/>
            </a:pPr>
            <a:r>
              <a:rPr lang="de-DE" dirty="0" smtClean="0"/>
              <a:t>Hund lässt sich auf 2. Zusatzhörzeichen nicht stoppen.				     Bewertung   0 Punkte </a:t>
            </a:r>
            <a:endParaRPr lang="de-AT" dirty="0" smtClean="0"/>
          </a:p>
          <a:p>
            <a:pPr>
              <a:buNone/>
            </a:pPr>
            <a:r>
              <a:rPr lang="de-DE" dirty="0" smtClean="0"/>
              <a:t>Hund hat bei Voraus direkt auf 1. HZ „Platz“ Platz gemacht, steht  aber auf, nachdem die RA zum Herantreten  an den HF erteilt wurde, lässt sich bis auf 50% der Distanz zum HF durch ein HZ stoppen. Bewertung bis  -5 Punkte.</a:t>
            </a:r>
            <a:endParaRPr lang="de-AT" dirty="0" smtClean="0"/>
          </a:p>
          <a:p>
            <a:pPr>
              <a:buNone/>
            </a:pPr>
            <a:endParaRPr lang="de-AT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b="1" dirty="0" err="1" smtClean="0"/>
              <a:t>Specify</a:t>
            </a:r>
            <a:r>
              <a:rPr lang="nl-NL" b="1" dirty="0" smtClean="0"/>
              <a:t> the </a:t>
            </a:r>
            <a:r>
              <a:rPr lang="nl-NL" b="1" dirty="0" err="1" smtClean="0"/>
              <a:t>send</a:t>
            </a:r>
            <a:r>
              <a:rPr lang="nl-NL" b="1" dirty="0" smtClean="0"/>
              <a:t> out and down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en-GB" sz="2900" dirty="0" smtClean="0"/>
              <a:t>Dog stops on first command but does not down, downs immediately on second command  			 </a:t>
            </a:r>
            <a:r>
              <a:rPr lang="en-GB" sz="2900" dirty="0" smtClean="0">
                <a:solidFill>
                  <a:srgbClr val="FF0000"/>
                </a:solidFill>
              </a:rPr>
              <a:t>-1.5 Points.</a:t>
            </a:r>
            <a:endParaRPr lang="nl-NL" sz="2900" dirty="0" smtClean="0">
              <a:solidFill>
                <a:srgbClr val="FF0000"/>
              </a:solidFill>
            </a:endParaRPr>
          </a:p>
          <a:p>
            <a:r>
              <a:rPr lang="en-GB" sz="2900" dirty="0" smtClean="0"/>
              <a:t>Dog stops on first command but does not down, downs immediately on third command            		 </a:t>
            </a:r>
            <a:r>
              <a:rPr lang="en-GB" sz="2900" dirty="0" smtClean="0">
                <a:solidFill>
                  <a:srgbClr val="FF0000"/>
                </a:solidFill>
              </a:rPr>
              <a:t>-2.5 Points.  </a:t>
            </a:r>
            <a:endParaRPr lang="nl-NL" sz="2900" dirty="0" smtClean="0">
              <a:solidFill>
                <a:srgbClr val="FF0000"/>
              </a:solidFill>
            </a:endParaRPr>
          </a:p>
          <a:p>
            <a:r>
              <a:rPr lang="en-GB" sz="2900" dirty="0" smtClean="0"/>
              <a:t>Dog stops on first command but does not down on third command.		                      		 		 </a:t>
            </a:r>
            <a:r>
              <a:rPr lang="en-GB" sz="2900" dirty="0" smtClean="0">
                <a:solidFill>
                  <a:srgbClr val="FF0000"/>
                </a:solidFill>
              </a:rPr>
              <a:t>-3.5 Points.</a:t>
            </a:r>
            <a:endParaRPr lang="nl-NL" sz="2900" dirty="0" smtClean="0">
              <a:solidFill>
                <a:srgbClr val="FF0000"/>
              </a:solidFill>
            </a:endParaRPr>
          </a:p>
          <a:p>
            <a:r>
              <a:rPr lang="en-GB" sz="2900" dirty="0" smtClean="0"/>
              <a:t>Dog does not stop on first command, stops and downs immediately on second command	         				</a:t>
            </a:r>
            <a:r>
              <a:rPr lang="en-GB" sz="2900" dirty="0" smtClean="0">
                <a:solidFill>
                  <a:srgbClr val="FF0000"/>
                </a:solidFill>
              </a:rPr>
              <a:t>-2.5 Points.</a:t>
            </a:r>
            <a:endParaRPr lang="nl-NL" sz="2900" dirty="0" smtClean="0">
              <a:solidFill>
                <a:srgbClr val="FF0000"/>
              </a:solidFill>
            </a:endParaRPr>
          </a:p>
          <a:p>
            <a:r>
              <a:rPr lang="en-GB" sz="2900" dirty="0" smtClean="0"/>
              <a:t>Dog doesn’t stop on 1st or 2nd command, stops and down immediately on 3rd command         			 </a:t>
            </a:r>
            <a:r>
              <a:rPr lang="en-GB" sz="2900" dirty="0" smtClean="0">
                <a:solidFill>
                  <a:srgbClr val="FF0000"/>
                </a:solidFill>
              </a:rPr>
              <a:t>-3.5 Points</a:t>
            </a:r>
            <a:r>
              <a:rPr lang="en-GB" sz="2900" dirty="0" smtClean="0"/>
              <a:t>.</a:t>
            </a:r>
            <a:endParaRPr lang="nl-NL" sz="2900" dirty="0" smtClean="0"/>
          </a:p>
          <a:p>
            <a:r>
              <a:rPr lang="en-GB" sz="2900" dirty="0" smtClean="0"/>
              <a:t>Dog cannot be stopped with 3 commands.		</a:t>
            </a:r>
            <a:r>
              <a:rPr lang="en-GB" sz="2900" dirty="0" smtClean="0">
                <a:solidFill>
                  <a:srgbClr val="FF0000"/>
                </a:solidFill>
              </a:rPr>
              <a:t>  0   Points.  </a:t>
            </a:r>
          </a:p>
          <a:p>
            <a:pPr>
              <a:buNone/>
            </a:pPr>
            <a:endParaRPr lang="nl-NL" sz="2900" dirty="0" smtClean="0"/>
          </a:p>
          <a:p>
            <a:r>
              <a:rPr lang="en-GB" sz="2900" dirty="0" smtClean="0"/>
              <a:t>Dog downs directly on the first command, but after the judge's (LR) instructions to go pick up the dog, the dog breaks, the dog can be stopped by 50% of the distance to the handler (HF).         </a:t>
            </a:r>
          </a:p>
          <a:p>
            <a:pPr>
              <a:buNone/>
            </a:pPr>
            <a:r>
              <a:rPr lang="en-GB" sz="2900" dirty="0" smtClean="0"/>
              <a:t>      </a:t>
            </a:r>
            <a:r>
              <a:rPr lang="en-GB" sz="2900" dirty="0" smtClean="0">
                <a:solidFill>
                  <a:srgbClr val="FF0000"/>
                </a:solidFill>
              </a:rPr>
              <a:t>Rating up to -5 Points.</a:t>
            </a:r>
            <a:endParaRPr lang="nl-NL" sz="2900" dirty="0" smtClean="0">
              <a:solidFill>
                <a:srgbClr val="FF0000"/>
              </a:solidFill>
            </a:endParaRPr>
          </a:p>
          <a:p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Ablegen unter Ablenkung</a:t>
            </a:r>
            <a:br>
              <a:rPr lang="de-AT" dirty="0" smtClean="0"/>
            </a:br>
            <a:r>
              <a:rPr lang="de-AT" dirty="0" smtClean="0"/>
              <a:t>Long down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AT" sz="2800" dirty="0" smtClean="0"/>
          </a:p>
          <a:p>
            <a:pPr>
              <a:buNone/>
            </a:pPr>
            <a:r>
              <a:rPr lang="de-AT" sz="2800" dirty="0" smtClean="0"/>
              <a:t>Grundstellung  -  Abschlussgrundstellung	30 %</a:t>
            </a:r>
          </a:p>
          <a:p>
            <a:pPr>
              <a:buNone/>
            </a:pPr>
            <a:r>
              <a:rPr lang="de-AT" sz="2800" dirty="0" smtClean="0"/>
              <a:t>Hinlegen – Liegen</a:t>
            </a:r>
            <a:r>
              <a:rPr lang="de-AT" dirty="0" smtClean="0"/>
              <a:t>					70 %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sz="2800" dirty="0" smtClean="0"/>
              <a:t>Basic Position – Final Basic Position		30 %</a:t>
            </a:r>
          </a:p>
          <a:p>
            <a:pPr>
              <a:buNone/>
            </a:pPr>
            <a:r>
              <a:rPr lang="de-AT" sz="2800" dirty="0" smtClean="0"/>
              <a:t>Down – Position					70 %			</a:t>
            </a:r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90801" y="214290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smtClean="0"/>
              <a:t>Companion Dog  </a:t>
            </a:r>
            <a:r>
              <a:rPr lang="de-AT" b="1" dirty="0" err="1" smtClean="0"/>
              <a:t>level</a:t>
            </a:r>
            <a:r>
              <a:rPr lang="de-AT" b="1" dirty="0" smtClean="0"/>
              <a:t> 2</a:t>
            </a:r>
            <a:br>
              <a:rPr lang="de-AT" b="1" dirty="0" smtClean="0"/>
            </a:br>
            <a:r>
              <a:rPr lang="de-AT" b="1" dirty="0" smtClean="0"/>
              <a:t>Trainingsdegree: IBGH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b="1" dirty="0" err="1" smtClean="0"/>
              <a:t>Heeling</a:t>
            </a:r>
            <a:r>
              <a:rPr lang="de-AT" b="1" dirty="0" smtClean="0"/>
              <a:t> on </a:t>
            </a:r>
            <a:r>
              <a:rPr lang="de-AT" b="1" dirty="0" err="1" smtClean="0"/>
              <a:t>leash</a:t>
            </a:r>
            <a:r>
              <a:rPr lang="de-AT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Free </a:t>
            </a:r>
            <a:r>
              <a:rPr lang="de-AT" b="1" dirty="0" err="1" smtClean="0"/>
              <a:t>Heeling</a:t>
            </a:r>
            <a:r>
              <a:rPr lang="de-AT" b="1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Sit out of Motion. </a:t>
            </a:r>
            <a:endParaRPr lang="de-AT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Down with recall.</a:t>
            </a:r>
            <a:endParaRPr lang="nl-NL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Retrieve on the Flat. </a:t>
            </a:r>
            <a:endParaRPr lang="de-AT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Send Out with Down. </a:t>
            </a:r>
            <a:endParaRPr lang="de-AT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Down under Distraction. </a:t>
            </a:r>
            <a:endParaRPr lang="nl-NL" b="1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5929305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AT" b="1" dirty="0" smtClean="0"/>
              <a:t>Begleithundeprüfung der Stufe 3</a:t>
            </a:r>
            <a:br>
              <a:rPr lang="de-AT" b="1" dirty="0" smtClean="0"/>
            </a:br>
            <a:r>
              <a:rPr lang="de-AT" b="1" dirty="0" smtClean="0"/>
              <a:t>Ausbildungskennzeichen: IBGH 3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dirty="0" smtClean="0"/>
              <a:t> </a:t>
            </a:r>
            <a:r>
              <a:rPr lang="de-AT" b="1" dirty="0" smtClean="0"/>
              <a:t>Freifolge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Absitzen aus der Bewegung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Ablegen aus der Bewegung mit Heranrufen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Steh aus der Bewegung – mit Abholen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Bringen auf ebener Erde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Bringen über die Schrägwand (140 cm)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Voraussenden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Ablegen unter Ablenkung</a:t>
            </a:r>
            <a:endParaRPr lang="de-AT" b="1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5929305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smtClean="0"/>
              <a:t>Companion Dog  </a:t>
            </a:r>
            <a:r>
              <a:rPr lang="de-AT" b="1" dirty="0" err="1" smtClean="0"/>
              <a:t>level</a:t>
            </a:r>
            <a:r>
              <a:rPr lang="de-AT" b="1" dirty="0" smtClean="0"/>
              <a:t> 3</a:t>
            </a:r>
            <a:br>
              <a:rPr lang="de-AT" b="1" dirty="0" smtClean="0"/>
            </a:br>
            <a:r>
              <a:rPr lang="de-AT" b="1" dirty="0" smtClean="0"/>
              <a:t>Trainingsdegree: IBGH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AT" dirty="0" smtClean="0"/>
              <a:t> </a:t>
            </a:r>
            <a:r>
              <a:rPr lang="de-AT" b="1" dirty="0" smtClean="0"/>
              <a:t>Free </a:t>
            </a:r>
            <a:r>
              <a:rPr lang="de-AT" b="1" dirty="0" err="1" smtClean="0"/>
              <a:t>heeling</a:t>
            </a:r>
            <a:r>
              <a:rPr lang="de-AT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err="1" smtClean="0"/>
              <a:t>Sit</a:t>
            </a:r>
            <a:r>
              <a:rPr lang="de-AT" b="1" dirty="0" smtClean="0"/>
              <a:t> out </a:t>
            </a:r>
            <a:r>
              <a:rPr lang="de-AT" b="1" dirty="0" err="1" smtClean="0"/>
              <a:t>of</a:t>
            </a:r>
            <a:r>
              <a:rPr lang="de-AT" b="1" dirty="0" smtClean="0"/>
              <a:t> </a:t>
            </a:r>
            <a:r>
              <a:rPr lang="de-AT" b="1" dirty="0" err="1" smtClean="0"/>
              <a:t>motion</a:t>
            </a:r>
            <a:r>
              <a:rPr lang="de-AT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de-AT" b="1" dirty="0" smtClean="0"/>
              <a:t>Down out </a:t>
            </a:r>
            <a:r>
              <a:rPr lang="de-AT" b="1" dirty="0" err="1" smtClean="0"/>
              <a:t>of</a:t>
            </a:r>
            <a:r>
              <a:rPr lang="de-AT" b="1" dirty="0" smtClean="0"/>
              <a:t> </a:t>
            </a:r>
            <a:r>
              <a:rPr lang="de-AT" b="1" dirty="0" err="1" smtClean="0"/>
              <a:t>motion</a:t>
            </a:r>
            <a:r>
              <a:rPr lang="de-AT" b="1" dirty="0" smtClean="0"/>
              <a:t> </a:t>
            </a:r>
            <a:r>
              <a:rPr lang="de-AT" b="1" dirty="0" err="1" smtClean="0"/>
              <a:t>with</a:t>
            </a:r>
            <a:r>
              <a:rPr lang="de-AT" b="1" dirty="0" smtClean="0"/>
              <a:t> </a:t>
            </a:r>
            <a:r>
              <a:rPr lang="de-AT" b="1" dirty="0" err="1" smtClean="0"/>
              <a:t>recall</a:t>
            </a:r>
            <a:r>
              <a:rPr lang="de-AT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Stand while walking</a:t>
            </a:r>
            <a:endParaRPr lang="de-AT" b="1" dirty="0" smtClean="0"/>
          </a:p>
          <a:p>
            <a:pPr marL="514350" indent="-514350">
              <a:buFont typeface="+mj-lt"/>
              <a:buAutoNum type="arabicPeriod"/>
            </a:pPr>
            <a:r>
              <a:rPr lang="de-AT" b="1" dirty="0" err="1" smtClean="0"/>
              <a:t>Retrieve</a:t>
            </a:r>
            <a:r>
              <a:rPr lang="de-AT" b="1" dirty="0" smtClean="0"/>
              <a:t> on </a:t>
            </a:r>
            <a:r>
              <a:rPr lang="de-AT" b="1" dirty="0" err="1" smtClean="0"/>
              <a:t>the</a:t>
            </a:r>
            <a:r>
              <a:rPr lang="de-AT" b="1" dirty="0" smtClean="0"/>
              <a:t> flat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Retrieve over the Scaling Wall. </a:t>
            </a:r>
            <a:r>
              <a:rPr lang="de-AT" b="1" dirty="0" smtClean="0"/>
              <a:t>(140 cm)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Send Out with Down. </a:t>
            </a:r>
            <a:endParaRPr lang="de-AT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Down under Distraction.</a:t>
            </a:r>
            <a:endParaRPr lang="nl-NL" dirty="0"/>
          </a:p>
        </p:txBody>
      </p:sp>
      <p:pic>
        <p:nvPicPr>
          <p:cNvPr id="4" name="Picture 2" descr="fci-kle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5500702"/>
            <a:ext cx="1053199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1359</Words>
  <Application>Microsoft Office PowerPoint</Application>
  <PresentationFormat>Bildschirmpräsentation (4:3)</PresentationFormat>
  <Paragraphs>422</Paragraphs>
  <Slides>67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67</vt:i4>
      </vt:variant>
    </vt:vector>
  </HeadingPairs>
  <TitlesOfParts>
    <vt:vector size="68" baseType="lpstr">
      <vt:lpstr>Larissa-Design</vt:lpstr>
      <vt:lpstr>Internationale Prüfungsordnung IPO = Internationale Gebrauchshunde Prüfungsordnung für…….</vt:lpstr>
      <vt:lpstr>Begleithundeprüfungen</vt:lpstr>
      <vt:lpstr>International Companion Dog </vt:lpstr>
      <vt:lpstr>Begleithundeprüfungen der Stufe 1 Ausbildungskennzeichen: IBGH 1</vt:lpstr>
      <vt:lpstr>Companion Dog  level 1 Trainingsdegree: IBGH 1</vt:lpstr>
      <vt:lpstr>Begleithundeprüfung der Stufe 2 Ausbildungskennzeichen: IBGH 2</vt:lpstr>
      <vt:lpstr>Companion Dog  level 2 Trainingsdegree: IBGH 2</vt:lpstr>
      <vt:lpstr>Begleithundeprüfung der Stufe 3 Ausbildungskennzeichen: IBGH 3</vt:lpstr>
      <vt:lpstr>Companion Dog  level 3 Trainingsdegree: IBGH 3</vt:lpstr>
      <vt:lpstr> IZTP Abteilung B: </vt:lpstr>
      <vt:lpstr>IZTP - Phase B</vt:lpstr>
      <vt:lpstr>IV Abteilung B</vt:lpstr>
      <vt:lpstr>IGP-V  Phase B</vt:lpstr>
      <vt:lpstr>IGP 1 Abteilung B</vt:lpstr>
      <vt:lpstr>IGP 1 Phase B</vt:lpstr>
      <vt:lpstr>Klettersprung über eine Schrägwand 180 cm</vt:lpstr>
      <vt:lpstr>Climbing over the scaling wall  over the scaling wall  180 cm</vt:lpstr>
      <vt:lpstr>Bewertung</vt:lpstr>
      <vt:lpstr>IGP 2 Abteilung B</vt:lpstr>
      <vt:lpstr>IGP 2 Phase B</vt:lpstr>
      <vt:lpstr>IGP 3 Abteilung B</vt:lpstr>
      <vt:lpstr>IGP 3 Phase B</vt:lpstr>
      <vt:lpstr>Pendel Hürde/ Hurdle</vt:lpstr>
      <vt:lpstr>Pendel Hürde/ Hurdle detail</vt:lpstr>
      <vt:lpstr>Änderung der Hürde</vt:lpstr>
      <vt:lpstr>Changing of the hurdle</vt:lpstr>
      <vt:lpstr>Hörzeichen</vt:lpstr>
      <vt:lpstr>Grundstellung</vt:lpstr>
      <vt:lpstr>Basic Position</vt:lpstr>
      <vt:lpstr>Zusatzhörzeichen</vt:lpstr>
      <vt:lpstr>Additional Commands</vt:lpstr>
      <vt:lpstr>Leinenführigkeit</vt:lpstr>
      <vt:lpstr>Free Heeling</vt:lpstr>
      <vt:lpstr>Bewertung der Freifolge</vt:lpstr>
      <vt:lpstr>Bewertung</vt:lpstr>
      <vt:lpstr>Beispiel   - example</vt:lpstr>
      <vt:lpstr>Ausdruck - behavior</vt:lpstr>
      <vt:lpstr>Konzentration - attention</vt:lpstr>
      <vt:lpstr>Sitz aus der Bewegung Sit out of motion</vt:lpstr>
      <vt:lpstr>Sitz aus der Bewegung Sit out of motion</vt:lpstr>
      <vt:lpstr>Ablegen aus der Bewegung mit Herankommen – down of motion with recall</vt:lpstr>
      <vt:lpstr>2. Teil  2nd Part</vt:lpstr>
      <vt:lpstr>Ablegen aus der Bewegung mit Herankommen Down with recall</vt:lpstr>
      <vt:lpstr>Ablegen aus der Bewegung mit Herankommen Down with recall</vt:lpstr>
      <vt:lpstr>Bewertung 1. Teil Evaluation Criteria</vt:lpstr>
      <vt:lpstr>Steh aus dem Laufschritt mit Herankommen Stand out of Motion</vt:lpstr>
      <vt:lpstr>Steh aus dem Laufschritt mit Herankommen Stand out of Motion</vt:lpstr>
      <vt:lpstr>Bringen auf ebener Erde </vt:lpstr>
      <vt:lpstr>Retrieve on the Flat</vt:lpstr>
      <vt:lpstr>Bringen über die Hürde</vt:lpstr>
      <vt:lpstr>Retrieve over the hurdle</vt:lpstr>
      <vt:lpstr>Bringen über die Hürde</vt:lpstr>
      <vt:lpstr>Retrieve over the hurdle</vt:lpstr>
      <vt:lpstr>Bringen über die Hürde </vt:lpstr>
      <vt:lpstr>Retrieve over the hurdle</vt:lpstr>
      <vt:lpstr>Bringen über die Hürde</vt:lpstr>
      <vt:lpstr>Retrieve over the hurdle</vt:lpstr>
      <vt:lpstr>Bringen über die Schrägwand</vt:lpstr>
      <vt:lpstr>Retrieve over the scaling wall</vt:lpstr>
      <vt:lpstr>Bringen über die Schrägwand</vt:lpstr>
      <vt:lpstr>Retrieve over the scaling wall</vt:lpstr>
      <vt:lpstr>Bringen über die Schrägwand</vt:lpstr>
      <vt:lpstr>Retrieve over the scaling wall</vt:lpstr>
      <vt:lpstr>Voraussenden mit Hinlegen Send out with down</vt:lpstr>
      <vt:lpstr>Präzisierung Voraussenden mit Hinlegen</vt:lpstr>
      <vt:lpstr>Specify the send out and down</vt:lpstr>
      <vt:lpstr>Ablegen unter Ablenkung Long down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Internationale Prüfungsordnung IPO = Internationale Gebrauchshunde Prüfungsordnung für…….</dc:title>
  <dc:creator>Robert</dc:creator>
  <cp:lastModifiedBy>Elisabeth Manner</cp:lastModifiedBy>
  <cp:revision>29</cp:revision>
  <dcterms:created xsi:type="dcterms:W3CDTF">2018-01-15T21:10:17Z</dcterms:created>
  <dcterms:modified xsi:type="dcterms:W3CDTF">2018-11-09T13:16:23Z</dcterms:modified>
</cp:coreProperties>
</file>